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8" r:id="rId3"/>
    <p:sldId id="257" r:id="rId4"/>
    <p:sldId id="258" r:id="rId5"/>
    <p:sldId id="271" r:id="rId6"/>
    <p:sldId id="278" r:id="rId7"/>
    <p:sldId id="285" r:id="rId8"/>
    <p:sldId id="270" r:id="rId9"/>
    <p:sldId id="293" r:id="rId10"/>
    <p:sldId id="294" r:id="rId11"/>
    <p:sldId id="295" r:id="rId12"/>
    <p:sldId id="312" r:id="rId13"/>
    <p:sldId id="297" r:id="rId14"/>
    <p:sldId id="298" r:id="rId15"/>
    <p:sldId id="287" r:id="rId16"/>
    <p:sldId id="286" r:id="rId17"/>
    <p:sldId id="299" r:id="rId18"/>
    <p:sldId id="315" r:id="rId19"/>
    <p:sldId id="316" r:id="rId20"/>
    <p:sldId id="317" r:id="rId21"/>
    <p:sldId id="300" r:id="rId22"/>
    <p:sldId id="301" r:id="rId23"/>
    <p:sldId id="323" r:id="rId24"/>
    <p:sldId id="302" r:id="rId25"/>
    <p:sldId id="303" r:id="rId26"/>
    <p:sldId id="318" r:id="rId27"/>
    <p:sldId id="314" r:id="rId28"/>
    <p:sldId id="306" r:id="rId29"/>
    <p:sldId id="307" r:id="rId30"/>
    <p:sldId id="308" r:id="rId31"/>
    <p:sldId id="321" r:id="rId32"/>
    <p:sldId id="290" r:id="rId33"/>
    <p:sldId id="284" r:id="rId3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D00"/>
    <a:srgbClr val="C6799E"/>
    <a:srgbClr val="FCC400"/>
    <a:srgbClr val="B7D29D"/>
    <a:srgbClr val="CC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66"/>
    <p:restoredTop sz="74390" autoAdjust="0"/>
  </p:normalViewPr>
  <p:slideViewPr>
    <p:cSldViewPr>
      <p:cViewPr varScale="1">
        <p:scale>
          <a:sx n="94" d="100"/>
          <a:sy n="94" d="100"/>
        </p:scale>
        <p:origin x="1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20194-AD68-1749-BE2D-A987072EB114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663DC4-4E6A-0E4F-9167-37C2F6CA6AB6}">
      <dgm:prSet phldrT="[Texte]" custT="1"/>
      <dgm:spPr/>
      <dgm:t>
        <a:bodyPr/>
        <a:lstStyle/>
        <a:p>
          <a:r>
            <a:rPr lang="fr-FR" sz="1400" dirty="0"/>
            <a:t>Formation à l’analyse du travail</a:t>
          </a:r>
        </a:p>
      </dgm:t>
    </dgm:pt>
    <dgm:pt modelId="{8D21D795-193F-714D-9E6B-41722DC650FE}" type="parTrans" cxnId="{C81F6E61-7B1A-9D4E-804C-1868DD847206}">
      <dgm:prSet/>
      <dgm:spPr/>
      <dgm:t>
        <a:bodyPr/>
        <a:lstStyle/>
        <a:p>
          <a:endParaRPr lang="fr-FR"/>
        </a:p>
      </dgm:t>
    </dgm:pt>
    <dgm:pt modelId="{602A3B81-E60D-CF40-A072-53D6427B8B56}" type="sibTrans" cxnId="{C81F6E61-7B1A-9D4E-804C-1868DD847206}">
      <dgm:prSet/>
      <dgm:spPr/>
      <dgm:t>
        <a:bodyPr/>
        <a:lstStyle/>
        <a:p>
          <a:endParaRPr lang="fr-FR"/>
        </a:p>
      </dgm:t>
    </dgm:pt>
    <dgm:pt modelId="{A33618AE-6C0C-C548-AA01-001C8D50951D}">
      <dgm:prSet phldrT="[Texte]" custT="1"/>
      <dgm:spPr/>
      <dgm:t>
        <a:bodyPr/>
        <a:lstStyle/>
        <a:p>
          <a:r>
            <a:rPr lang="fr-FR" sz="1400" dirty="0">
              <a:solidFill>
                <a:srgbClr val="000000"/>
              </a:solidFill>
            </a:rPr>
            <a:t>Captation vidéo par le stagiaire</a:t>
          </a:r>
          <a:endParaRPr lang="fr-FR" sz="1400" dirty="0"/>
        </a:p>
      </dgm:t>
    </dgm:pt>
    <dgm:pt modelId="{8D15B498-4D3D-864A-8561-4370AA3F793B}" type="parTrans" cxnId="{C5CD5250-3564-DD4B-82BF-992B1AD94004}">
      <dgm:prSet/>
      <dgm:spPr/>
      <dgm:t>
        <a:bodyPr/>
        <a:lstStyle/>
        <a:p>
          <a:endParaRPr lang="fr-FR"/>
        </a:p>
      </dgm:t>
    </dgm:pt>
    <dgm:pt modelId="{A754A1AC-CDF8-1A4A-85C0-7B1DE1E36A73}" type="sibTrans" cxnId="{C5CD5250-3564-DD4B-82BF-992B1AD94004}">
      <dgm:prSet/>
      <dgm:spPr/>
      <dgm:t>
        <a:bodyPr/>
        <a:lstStyle/>
        <a:p>
          <a:endParaRPr lang="fr-FR"/>
        </a:p>
      </dgm:t>
    </dgm:pt>
    <dgm:pt modelId="{103DAA75-31B7-D447-928B-F7094684D9AE}">
      <dgm:prSet phldrT="[Texte]" custT="1"/>
      <dgm:spPr/>
      <dgm:t>
        <a:bodyPr/>
        <a:lstStyle/>
        <a:p>
          <a:r>
            <a:rPr lang="fr-FR" sz="1400" dirty="0">
              <a:solidFill>
                <a:schemeClr val="tx1"/>
              </a:solidFill>
            </a:rPr>
            <a:t>Entretien de remise en situation</a:t>
          </a:r>
          <a:endParaRPr lang="fr-FR" sz="1400" dirty="0"/>
        </a:p>
      </dgm:t>
    </dgm:pt>
    <dgm:pt modelId="{04736C03-C096-3341-8356-0D6A7263D624}" type="parTrans" cxnId="{E8C7040F-9C33-2843-B642-FD2D02179F6D}">
      <dgm:prSet/>
      <dgm:spPr/>
      <dgm:t>
        <a:bodyPr/>
        <a:lstStyle/>
        <a:p>
          <a:endParaRPr lang="fr-FR"/>
        </a:p>
      </dgm:t>
    </dgm:pt>
    <dgm:pt modelId="{8DCEEAB9-9BC7-7F49-BB19-A106BEAC8E5C}" type="sibTrans" cxnId="{E8C7040F-9C33-2843-B642-FD2D02179F6D}">
      <dgm:prSet/>
      <dgm:spPr/>
      <dgm:t>
        <a:bodyPr/>
        <a:lstStyle/>
        <a:p>
          <a:endParaRPr lang="fr-FR"/>
        </a:p>
      </dgm:t>
    </dgm:pt>
    <dgm:pt modelId="{34D741D7-C8CB-554A-A3A4-72F3B911D840}">
      <dgm:prSet custT="1"/>
      <dgm:spPr/>
      <dgm:t>
        <a:bodyPr/>
        <a:lstStyle/>
        <a:p>
          <a:r>
            <a:rPr lang="fr-FR" sz="1400" dirty="0"/>
            <a:t>Analyse de pratique</a:t>
          </a:r>
        </a:p>
      </dgm:t>
    </dgm:pt>
    <dgm:pt modelId="{375FEF7E-41BB-544E-ACA2-374FECD55121}" type="parTrans" cxnId="{1262BCF6-F214-5746-92AE-7F765203F421}">
      <dgm:prSet/>
      <dgm:spPr/>
      <dgm:t>
        <a:bodyPr/>
        <a:lstStyle/>
        <a:p>
          <a:endParaRPr lang="fr-FR"/>
        </a:p>
      </dgm:t>
    </dgm:pt>
    <dgm:pt modelId="{60094F65-F0C9-2F4E-9BFC-55FF324A147B}" type="sibTrans" cxnId="{1262BCF6-F214-5746-92AE-7F765203F421}">
      <dgm:prSet/>
      <dgm:spPr/>
      <dgm:t>
        <a:bodyPr/>
        <a:lstStyle/>
        <a:p>
          <a:endParaRPr lang="fr-FR"/>
        </a:p>
      </dgm:t>
    </dgm:pt>
    <dgm:pt modelId="{971D2EDF-8DE3-6441-99BD-7335AC70A567}" type="pres">
      <dgm:prSet presAssocID="{86B20194-AD68-1749-BE2D-A987072EB11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1342DED-AAE2-1A44-A4DA-83D74168EF8C}" type="pres">
      <dgm:prSet presAssocID="{A7663DC4-4E6A-0E4F-9167-37C2F6CA6AB6}" presName="Accent1" presStyleCnt="0"/>
      <dgm:spPr/>
    </dgm:pt>
    <dgm:pt modelId="{5C7CB52B-59F6-524D-A95A-B2AE41E21FC8}" type="pres">
      <dgm:prSet presAssocID="{A7663DC4-4E6A-0E4F-9167-37C2F6CA6AB6}" presName="Accent" presStyleLbl="node1" presStyleIdx="0" presStyleCnt="4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</dgm:pt>
    <dgm:pt modelId="{88409531-686A-6642-8561-07F0E56E3223}" type="pres">
      <dgm:prSet presAssocID="{A7663DC4-4E6A-0E4F-9167-37C2F6CA6AB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43F7CD4E-3D29-E24C-8D9A-6499F3F194D3}" type="pres">
      <dgm:prSet presAssocID="{A33618AE-6C0C-C548-AA01-001C8D50951D}" presName="Accent2" presStyleCnt="0"/>
      <dgm:spPr/>
    </dgm:pt>
    <dgm:pt modelId="{83011E74-4A99-D14D-A7D0-89696455B706}" type="pres">
      <dgm:prSet presAssocID="{A33618AE-6C0C-C548-AA01-001C8D50951D}" presName="Accent" presStyleLbl="node1" presStyleIdx="1" presStyleCnt="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</dgm:pt>
    <dgm:pt modelId="{BFDAF4D9-9B48-2F4B-952E-827F1AC8860B}" type="pres">
      <dgm:prSet presAssocID="{A33618AE-6C0C-C548-AA01-001C8D50951D}" presName="Parent2" presStyleLbl="revTx" presStyleIdx="1" presStyleCnt="4" custLinFactNeighborY="-19194">
        <dgm:presLayoutVars>
          <dgm:chMax val="1"/>
          <dgm:chPref val="1"/>
          <dgm:bulletEnabled val="1"/>
        </dgm:presLayoutVars>
      </dgm:prSet>
      <dgm:spPr/>
    </dgm:pt>
    <dgm:pt modelId="{FEE3D04F-64BA-B04D-B4C8-CCA88D20915A}" type="pres">
      <dgm:prSet presAssocID="{103DAA75-31B7-D447-928B-F7094684D9AE}" presName="Accent3" presStyleCnt="0"/>
      <dgm:spPr/>
    </dgm:pt>
    <dgm:pt modelId="{427D84F7-33D0-864E-B005-5C64ABC4D3D7}" type="pres">
      <dgm:prSet presAssocID="{103DAA75-31B7-D447-928B-F7094684D9AE}" presName="Accent" presStyleLbl="node1" presStyleIdx="2" presStyleCnt="4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</dgm:pt>
    <dgm:pt modelId="{F8B0FFFC-A343-394A-937A-F74CBABFF4C9}" type="pres">
      <dgm:prSet presAssocID="{103DAA75-31B7-D447-928B-F7094684D9AE}" presName="Parent3" presStyleLbl="revTx" presStyleIdx="2" presStyleCnt="4" custLinFactNeighborY="-21799">
        <dgm:presLayoutVars>
          <dgm:chMax val="1"/>
          <dgm:chPref val="1"/>
          <dgm:bulletEnabled val="1"/>
        </dgm:presLayoutVars>
      </dgm:prSet>
      <dgm:spPr/>
    </dgm:pt>
    <dgm:pt modelId="{9878CF18-7D5B-064D-9D25-3013C4F88A73}" type="pres">
      <dgm:prSet presAssocID="{34D741D7-C8CB-554A-A3A4-72F3B911D840}" presName="Accent4" presStyleCnt="0"/>
      <dgm:spPr/>
    </dgm:pt>
    <dgm:pt modelId="{395ED88E-581A-CF48-80AE-B600314FC3DB}" type="pres">
      <dgm:prSet presAssocID="{34D741D7-C8CB-554A-A3A4-72F3B911D840}" presName="Accent" presStyleLbl="node1" presStyleIdx="3" presStyleCnt="4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</dgm:pt>
    <dgm:pt modelId="{2EBB7F51-67F2-D845-BD08-DE01BD8E1077}" type="pres">
      <dgm:prSet presAssocID="{34D741D7-C8CB-554A-A3A4-72F3B911D84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8C7040F-9C33-2843-B642-FD2D02179F6D}" srcId="{86B20194-AD68-1749-BE2D-A987072EB114}" destId="{103DAA75-31B7-D447-928B-F7094684D9AE}" srcOrd="2" destOrd="0" parTransId="{04736C03-C096-3341-8356-0D6A7263D624}" sibTransId="{8DCEEAB9-9BC7-7F49-BB19-A106BEAC8E5C}"/>
    <dgm:cxn modelId="{5F6E0843-4DFB-3E40-97B8-52C5B2C3B8E1}" type="presOf" srcId="{A7663DC4-4E6A-0E4F-9167-37C2F6CA6AB6}" destId="{88409531-686A-6642-8561-07F0E56E3223}" srcOrd="0" destOrd="0" presId="urn:microsoft.com/office/officeart/2009/layout/CircleArrowProcess"/>
    <dgm:cxn modelId="{C5CD5250-3564-DD4B-82BF-992B1AD94004}" srcId="{86B20194-AD68-1749-BE2D-A987072EB114}" destId="{A33618AE-6C0C-C548-AA01-001C8D50951D}" srcOrd="1" destOrd="0" parTransId="{8D15B498-4D3D-864A-8561-4370AA3F793B}" sibTransId="{A754A1AC-CDF8-1A4A-85C0-7B1DE1E36A73}"/>
    <dgm:cxn modelId="{C81F6E61-7B1A-9D4E-804C-1868DD847206}" srcId="{86B20194-AD68-1749-BE2D-A987072EB114}" destId="{A7663DC4-4E6A-0E4F-9167-37C2F6CA6AB6}" srcOrd="0" destOrd="0" parTransId="{8D21D795-193F-714D-9E6B-41722DC650FE}" sibTransId="{602A3B81-E60D-CF40-A072-53D6427B8B56}"/>
    <dgm:cxn modelId="{A2D06582-9A3B-FB45-88CC-8CA3807BF28F}" type="presOf" srcId="{34D741D7-C8CB-554A-A3A4-72F3B911D840}" destId="{2EBB7F51-67F2-D845-BD08-DE01BD8E1077}" srcOrd="0" destOrd="0" presId="urn:microsoft.com/office/officeart/2009/layout/CircleArrowProcess"/>
    <dgm:cxn modelId="{DD133391-D013-0A42-816B-E525A62F7B5D}" type="presOf" srcId="{86B20194-AD68-1749-BE2D-A987072EB114}" destId="{971D2EDF-8DE3-6441-99BD-7335AC70A567}" srcOrd="0" destOrd="0" presId="urn:microsoft.com/office/officeart/2009/layout/CircleArrowProcess"/>
    <dgm:cxn modelId="{7B6DB792-2866-8644-A97B-9107A6524106}" type="presOf" srcId="{A33618AE-6C0C-C548-AA01-001C8D50951D}" destId="{BFDAF4D9-9B48-2F4B-952E-827F1AC8860B}" srcOrd="0" destOrd="0" presId="urn:microsoft.com/office/officeart/2009/layout/CircleArrowProcess"/>
    <dgm:cxn modelId="{52280FAC-4FA6-3940-A9A4-0BCE7AE137D1}" type="presOf" srcId="{103DAA75-31B7-D447-928B-F7094684D9AE}" destId="{F8B0FFFC-A343-394A-937A-F74CBABFF4C9}" srcOrd="0" destOrd="0" presId="urn:microsoft.com/office/officeart/2009/layout/CircleArrowProcess"/>
    <dgm:cxn modelId="{1262BCF6-F214-5746-92AE-7F765203F421}" srcId="{86B20194-AD68-1749-BE2D-A987072EB114}" destId="{34D741D7-C8CB-554A-A3A4-72F3B911D840}" srcOrd="3" destOrd="0" parTransId="{375FEF7E-41BB-544E-ACA2-374FECD55121}" sibTransId="{60094F65-F0C9-2F4E-9BFC-55FF324A147B}"/>
    <dgm:cxn modelId="{1F63A930-43DB-1B40-A9F8-26C2C3C1D483}" type="presParOf" srcId="{971D2EDF-8DE3-6441-99BD-7335AC70A567}" destId="{81342DED-AAE2-1A44-A4DA-83D74168EF8C}" srcOrd="0" destOrd="0" presId="urn:microsoft.com/office/officeart/2009/layout/CircleArrowProcess"/>
    <dgm:cxn modelId="{18CB16CD-0C77-2B4D-8E90-82E38CE4D07B}" type="presParOf" srcId="{81342DED-AAE2-1A44-A4DA-83D74168EF8C}" destId="{5C7CB52B-59F6-524D-A95A-B2AE41E21FC8}" srcOrd="0" destOrd="0" presId="urn:microsoft.com/office/officeart/2009/layout/CircleArrowProcess"/>
    <dgm:cxn modelId="{C567D20B-6015-4542-BDFA-A3C211C26969}" type="presParOf" srcId="{971D2EDF-8DE3-6441-99BD-7335AC70A567}" destId="{88409531-686A-6642-8561-07F0E56E3223}" srcOrd="1" destOrd="0" presId="urn:microsoft.com/office/officeart/2009/layout/CircleArrowProcess"/>
    <dgm:cxn modelId="{A1152628-D073-E24D-B448-7F2516EC5242}" type="presParOf" srcId="{971D2EDF-8DE3-6441-99BD-7335AC70A567}" destId="{43F7CD4E-3D29-E24C-8D9A-6499F3F194D3}" srcOrd="2" destOrd="0" presId="urn:microsoft.com/office/officeart/2009/layout/CircleArrowProcess"/>
    <dgm:cxn modelId="{F2405293-081C-6645-83C8-DEB8B26756DB}" type="presParOf" srcId="{43F7CD4E-3D29-E24C-8D9A-6499F3F194D3}" destId="{83011E74-4A99-D14D-A7D0-89696455B706}" srcOrd="0" destOrd="0" presId="urn:microsoft.com/office/officeart/2009/layout/CircleArrowProcess"/>
    <dgm:cxn modelId="{6715EBA2-8E01-C94C-BCA6-8BE0F584FC63}" type="presParOf" srcId="{971D2EDF-8DE3-6441-99BD-7335AC70A567}" destId="{BFDAF4D9-9B48-2F4B-952E-827F1AC8860B}" srcOrd="3" destOrd="0" presId="urn:microsoft.com/office/officeart/2009/layout/CircleArrowProcess"/>
    <dgm:cxn modelId="{4C2BEF78-1960-554A-B305-D41BBFEDD9B8}" type="presParOf" srcId="{971D2EDF-8DE3-6441-99BD-7335AC70A567}" destId="{FEE3D04F-64BA-B04D-B4C8-CCA88D20915A}" srcOrd="4" destOrd="0" presId="urn:microsoft.com/office/officeart/2009/layout/CircleArrowProcess"/>
    <dgm:cxn modelId="{85009FF9-FF6F-E049-BDBE-8E8A1871EF9B}" type="presParOf" srcId="{FEE3D04F-64BA-B04D-B4C8-CCA88D20915A}" destId="{427D84F7-33D0-864E-B005-5C64ABC4D3D7}" srcOrd="0" destOrd="0" presId="urn:microsoft.com/office/officeart/2009/layout/CircleArrowProcess"/>
    <dgm:cxn modelId="{6619BA68-9B65-B545-91CE-05A94ADC8F95}" type="presParOf" srcId="{971D2EDF-8DE3-6441-99BD-7335AC70A567}" destId="{F8B0FFFC-A343-394A-937A-F74CBABFF4C9}" srcOrd="5" destOrd="0" presId="urn:microsoft.com/office/officeart/2009/layout/CircleArrowProcess"/>
    <dgm:cxn modelId="{F4B3AC2B-A781-254F-B280-15882EEEEBA0}" type="presParOf" srcId="{971D2EDF-8DE3-6441-99BD-7335AC70A567}" destId="{9878CF18-7D5B-064D-9D25-3013C4F88A73}" srcOrd="6" destOrd="0" presId="urn:microsoft.com/office/officeart/2009/layout/CircleArrowProcess"/>
    <dgm:cxn modelId="{2EE8AEEB-5640-FF44-A8C8-D0EE8B22A712}" type="presParOf" srcId="{9878CF18-7D5B-064D-9D25-3013C4F88A73}" destId="{395ED88E-581A-CF48-80AE-B600314FC3DB}" srcOrd="0" destOrd="0" presId="urn:microsoft.com/office/officeart/2009/layout/CircleArrowProcess"/>
    <dgm:cxn modelId="{ED7EE8FC-B9A3-E046-98E8-8C1BC2C1E4BC}" type="presParOf" srcId="{971D2EDF-8DE3-6441-99BD-7335AC70A567}" destId="{2EBB7F51-67F2-D845-BD08-DE01BD8E1077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F57F3C-3C63-9548-9A12-1622AE040F52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D0C236-A0F1-1948-B391-FF2200DCC18C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Potentiels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 de la </a:t>
          </a:r>
          <a:r>
            <a:rPr lang="fr-FR" sz="1600" b="0" dirty="0">
              <a:solidFill>
                <a:srgbClr val="000000"/>
              </a:solidFill>
            </a:rPr>
            <a:t>remise en situation</a:t>
          </a:r>
        </a:p>
      </dgm:t>
    </dgm:pt>
    <dgm:pt modelId="{F6993502-6E88-034C-9785-7EC9CBA871E6}" type="parTrans" cxnId="{84FCAC4E-6359-DF42-901B-2CB4FBF0C954}">
      <dgm:prSet/>
      <dgm:spPr/>
      <dgm:t>
        <a:bodyPr/>
        <a:lstStyle/>
        <a:p>
          <a:endParaRPr lang="fr-FR"/>
        </a:p>
      </dgm:t>
    </dgm:pt>
    <dgm:pt modelId="{0E3AA69C-B9C6-DB47-8CB2-BBBCB518314A}" type="sibTrans" cxnId="{84FCAC4E-6359-DF42-901B-2CB4FBF0C954}">
      <dgm:prSet/>
      <dgm:spPr/>
      <dgm:t>
        <a:bodyPr/>
        <a:lstStyle/>
        <a:p>
          <a:endParaRPr lang="fr-FR"/>
        </a:p>
      </dgm:t>
    </dgm:pt>
    <dgm:pt modelId="{62B3566C-83AF-9A45-AF7B-680C753698B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r>
            <a:rPr lang="fr-FR" dirty="0">
              <a:solidFill>
                <a:srgbClr val="000000"/>
              </a:solidFill>
            </a:rPr>
            <a:t>Formation du stagiaire</a:t>
          </a:r>
        </a:p>
      </dgm:t>
    </dgm:pt>
    <dgm:pt modelId="{C23100BB-DBF3-214D-AE5C-2ABDCD484221}" type="parTrans" cxnId="{17612016-494E-B048-9C49-262E2D19445C}">
      <dgm:prSet/>
      <dgm:spPr/>
      <dgm:t>
        <a:bodyPr/>
        <a:lstStyle/>
        <a:p>
          <a:endParaRPr lang="fr-FR"/>
        </a:p>
      </dgm:t>
    </dgm:pt>
    <dgm:pt modelId="{B86672D2-FE02-D147-B899-396CED8758B3}" type="sibTrans" cxnId="{17612016-494E-B048-9C49-262E2D19445C}">
      <dgm:prSet/>
      <dgm:spPr/>
      <dgm:t>
        <a:bodyPr/>
        <a:lstStyle/>
        <a:p>
          <a:endParaRPr lang="fr-FR"/>
        </a:p>
      </dgm:t>
    </dgm:pt>
    <dgm:pt modelId="{6643DE14-DC03-754B-A407-1C7DEED254E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r>
            <a:rPr lang="fr-FR" dirty="0">
              <a:solidFill>
                <a:srgbClr val="000000"/>
              </a:solidFill>
            </a:rPr>
            <a:t>Formation du tuteur</a:t>
          </a:r>
        </a:p>
      </dgm:t>
    </dgm:pt>
    <dgm:pt modelId="{FF68D8E7-4658-0A49-B138-B389FDB261CB}" type="parTrans" cxnId="{05526B59-89B1-8C4C-8368-222205885107}">
      <dgm:prSet/>
      <dgm:spPr/>
      <dgm:t>
        <a:bodyPr/>
        <a:lstStyle/>
        <a:p>
          <a:endParaRPr lang="fr-FR"/>
        </a:p>
      </dgm:t>
    </dgm:pt>
    <dgm:pt modelId="{E2A577A9-58E5-7B43-89FF-7AA5B4669C26}" type="sibTrans" cxnId="{05526B59-89B1-8C4C-8368-222205885107}">
      <dgm:prSet/>
      <dgm:spPr/>
      <dgm:t>
        <a:bodyPr/>
        <a:lstStyle/>
        <a:p>
          <a:endParaRPr lang="fr-FR"/>
        </a:p>
      </dgm:t>
    </dgm:pt>
    <dgm:pt modelId="{9876F999-ED35-B640-AD76-890BC43055B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1400" dirty="0">
              <a:solidFill>
                <a:srgbClr val="FFFF00"/>
              </a:solidFill>
            </a:rPr>
            <a:t>Émergence de couplages d’activités prometteurs</a:t>
          </a:r>
        </a:p>
      </dgm:t>
    </dgm:pt>
    <dgm:pt modelId="{CD5BFB95-27D8-7645-BBAC-FFDC0CD977ED}" type="sibTrans" cxnId="{9FC2B236-5809-7A41-92BC-19ECAB650EF0}">
      <dgm:prSet/>
      <dgm:spPr/>
      <dgm:t>
        <a:bodyPr/>
        <a:lstStyle/>
        <a:p>
          <a:endParaRPr lang="fr-FR"/>
        </a:p>
      </dgm:t>
    </dgm:pt>
    <dgm:pt modelId="{F0780EAB-0176-5142-86A1-A3BC6B6298CA}" type="parTrans" cxnId="{9FC2B236-5809-7A41-92BC-19ECAB650EF0}">
      <dgm:prSet/>
      <dgm:spPr/>
      <dgm:t>
        <a:bodyPr/>
        <a:lstStyle/>
        <a:p>
          <a:endParaRPr lang="fr-FR"/>
        </a:p>
      </dgm:t>
    </dgm:pt>
    <dgm:pt modelId="{F00E8ACB-7E27-4345-A9BE-919AF8F4FB6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r>
            <a:rPr lang="fr-FR" dirty="0">
              <a:solidFill>
                <a:srgbClr val="000000"/>
              </a:solidFill>
            </a:rPr>
            <a:t>Nouvelles formes d’accompagnement</a:t>
          </a:r>
        </a:p>
      </dgm:t>
    </dgm:pt>
    <dgm:pt modelId="{138191E4-AE1A-FD44-A306-7F3905E6F91A}" type="parTrans" cxnId="{9530F350-1C1A-8449-9E26-9A1B3295FAB7}">
      <dgm:prSet/>
      <dgm:spPr/>
      <dgm:t>
        <a:bodyPr/>
        <a:lstStyle/>
        <a:p>
          <a:endParaRPr lang="fr-FR"/>
        </a:p>
      </dgm:t>
    </dgm:pt>
    <dgm:pt modelId="{63DDFC5C-E75C-D54A-8A39-700CDF43BC5C}" type="sibTrans" cxnId="{9530F350-1C1A-8449-9E26-9A1B3295FAB7}">
      <dgm:prSet/>
      <dgm:spPr/>
      <dgm:t>
        <a:bodyPr/>
        <a:lstStyle/>
        <a:p>
          <a:endParaRPr lang="fr-FR"/>
        </a:p>
      </dgm:t>
    </dgm:pt>
    <dgm:pt modelId="{3F3290C2-3973-CC42-941C-2EB85F749A8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2"/>
          </a:solidFill>
        </a:ln>
      </dgm:spPr>
      <dgm:t>
        <a:bodyPr/>
        <a:lstStyle/>
        <a:p>
          <a:r>
            <a:rPr lang="fr-FR" dirty="0">
              <a:solidFill>
                <a:srgbClr val="000000"/>
              </a:solidFill>
            </a:rPr>
            <a:t>Accès aux composantes de l’action</a:t>
          </a:r>
        </a:p>
      </dgm:t>
    </dgm:pt>
    <dgm:pt modelId="{A2BF6DBB-581B-214F-A8F0-804960124928}" type="parTrans" cxnId="{92BA79F0-71F2-7548-9694-D9DD894177B4}">
      <dgm:prSet/>
      <dgm:spPr/>
      <dgm:t>
        <a:bodyPr/>
        <a:lstStyle/>
        <a:p>
          <a:endParaRPr lang="fr-FR"/>
        </a:p>
      </dgm:t>
    </dgm:pt>
    <dgm:pt modelId="{6BCFC62F-7E17-5741-ACD3-F4DE0B6A285C}" type="sibTrans" cxnId="{92BA79F0-71F2-7548-9694-D9DD894177B4}">
      <dgm:prSet/>
      <dgm:spPr/>
      <dgm:t>
        <a:bodyPr/>
        <a:lstStyle/>
        <a:p>
          <a:endParaRPr lang="fr-FR"/>
        </a:p>
      </dgm:t>
    </dgm:pt>
    <dgm:pt modelId="{85261C3C-CC51-EE41-9FC9-23BA9B2A95C0}" type="pres">
      <dgm:prSet presAssocID="{ECF57F3C-3C63-9548-9A12-1622AE040F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B76B55-C952-AC4A-9C43-6CADF393A141}" type="pres">
      <dgm:prSet presAssocID="{06D0C236-A0F1-1948-B391-FF2200DCC18C}" presName="hierRoot1" presStyleCnt="0">
        <dgm:presLayoutVars>
          <dgm:hierBranch/>
        </dgm:presLayoutVars>
      </dgm:prSet>
      <dgm:spPr/>
    </dgm:pt>
    <dgm:pt modelId="{F955FA99-FD83-4D47-A2FC-EC2B2A438D3B}" type="pres">
      <dgm:prSet presAssocID="{06D0C236-A0F1-1948-B391-FF2200DCC18C}" presName="rootComposite1" presStyleCnt="0"/>
      <dgm:spPr/>
    </dgm:pt>
    <dgm:pt modelId="{C1C21233-DD50-2E42-A533-1E0B0C6E2641}" type="pres">
      <dgm:prSet presAssocID="{06D0C236-A0F1-1948-B391-FF2200DCC18C}" presName="rootText1" presStyleLbl="node0" presStyleIdx="0" presStyleCnt="1" custScaleX="145035" custScaleY="483773">
        <dgm:presLayoutVars>
          <dgm:chPref val="3"/>
        </dgm:presLayoutVars>
      </dgm:prSet>
      <dgm:spPr/>
    </dgm:pt>
    <dgm:pt modelId="{EC74A547-AC83-3142-B7B7-E4907200B648}" type="pres">
      <dgm:prSet presAssocID="{06D0C236-A0F1-1948-B391-FF2200DCC18C}" presName="rootConnector1" presStyleLbl="node1" presStyleIdx="0" presStyleCnt="0"/>
      <dgm:spPr/>
    </dgm:pt>
    <dgm:pt modelId="{7B573C95-9BF2-A444-804D-2F676606349E}" type="pres">
      <dgm:prSet presAssocID="{06D0C236-A0F1-1948-B391-FF2200DCC18C}" presName="hierChild2" presStyleCnt="0"/>
      <dgm:spPr/>
    </dgm:pt>
    <dgm:pt modelId="{FBC25398-D776-BC46-BC69-78CD3B327E06}" type="pres">
      <dgm:prSet presAssocID="{F0780EAB-0176-5142-86A1-A3BC6B6298CA}" presName="Name64" presStyleLbl="parChTrans1D2" presStyleIdx="0" presStyleCnt="1"/>
      <dgm:spPr/>
    </dgm:pt>
    <dgm:pt modelId="{28B59E22-DCE7-C340-A403-9723C45634F9}" type="pres">
      <dgm:prSet presAssocID="{9876F999-ED35-B640-AD76-890BC43055BF}" presName="hierRoot2" presStyleCnt="0">
        <dgm:presLayoutVars>
          <dgm:hierBranch val="init"/>
        </dgm:presLayoutVars>
      </dgm:prSet>
      <dgm:spPr/>
    </dgm:pt>
    <dgm:pt modelId="{F03A8660-B95C-7F45-A253-9D1CD4FC2E54}" type="pres">
      <dgm:prSet presAssocID="{9876F999-ED35-B640-AD76-890BC43055BF}" presName="rootComposite" presStyleCnt="0"/>
      <dgm:spPr/>
    </dgm:pt>
    <dgm:pt modelId="{920BC3E0-7E10-CB45-8BAE-B9CEC65F60FE}" type="pres">
      <dgm:prSet presAssocID="{9876F999-ED35-B640-AD76-890BC43055BF}" presName="rootText" presStyleLbl="node2" presStyleIdx="0" presStyleCnt="1" custScaleY="229358">
        <dgm:presLayoutVars>
          <dgm:chPref val="3"/>
        </dgm:presLayoutVars>
      </dgm:prSet>
      <dgm:spPr/>
    </dgm:pt>
    <dgm:pt modelId="{FC66EF00-AC06-FA48-A4FC-19C5C2D25D39}" type="pres">
      <dgm:prSet presAssocID="{9876F999-ED35-B640-AD76-890BC43055BF}" presName="rootConnector" presStyleLbl="node2" presStyleIdx="0" presStyleCnt="1"/>
      <dgm:spPr/>
    </dgm:pt>
    <dgm:pt modelId="{5CEFD4B9-00E5-3948-89D7-B96AD2EF4100}" type="pres">
      <dgm:prSet presAssocID="{9876F999-ED35-B640-AD76-890BC43055BF}" presName="hierChild4" presStyleCnt="0"/>
      <dgm:spPr/>
    </dgm:pt>
    <dgm:pt modelId="{C4CD9ABB-99B7-114B-B6A1-427DE504BBDA}" type="pres">
      <dgm:prSet presAssocID="{C23100BB-DBF3-214D-AE5C-2ABDCD484221}" presName="Name64" presStyleLbl="parChTrans1D3" presStyleIdx="0" presStyleCnt="2"/>
      <dgm:spPr/>
    </dgm:pt>
    <dgm:pt modelId="{10FF71E1-5671-E14D-B4B9-7C89E7A0D152}" type="pres">
      <dgm:prSet presAssocID="{62B3566C-83AF-9A45-AF7B-680C753698B4}" presName="hierRoot2" presStyleCnt="0">
        <dgm:presLayoutVars>
          <dgm:hierBranch val="init"/>
        </dgm:presLayoutVars>
      </dgm:prSet>
      <dgm:spPr/>
    </dgm:pt>
    <dgm:pt modelId="{1A5C38D5-1429-2A4B-A376-39E6A6EFDA4A}" type="pres">
      <dgm:prSet presAssocID="{62B3566C-83AF-9A45-AF7B-680C753698B4}" presName="rootComposite" presStyleCnt="0"/>
      <dgm:spPr/>
    </dgm:pt>
    <dgm:pt modelId="{70781C1E-1C5A-204A-944E-61FBF6EC4BD0}" type="pres">
      <dgm:prSet presAssocID="{62B3566C-83AF-9A45-AF7B-680C753698B4}" presName="rootText" presStyleLbl="node3" presStyleIdx="0" presStyleCnt="2" custScaleY="199853">
        <dgm:presLayoutVars>
          <dgm:chPref val="3"/>
        </dgm:presLayoutVars>
      </dgm:prSet>
      <dgm:spPr/>
    </dgm:pt>
    <dgm:pt modelId="{DBDDF997-47C4-D54C-BFBA-F157C8169AEE}" type="pres">
      <dgm:prSet presAssocID="{62B3566C-83AF-9A45-AF7B-680C753698B4}" presName="rootConnector" presStyleLbl="node3" presStyleIdx="0" presStyleCnt="2"/>
      <dgm:spPr/>
    </dgm:pt>
    <dgm:pt modelId="{8CF22268-97DA-D64E-95C0-28D626854C23}" type="pres">
      <dgm:prSet presAssocID="{62B3566C-83AF-9A45-AF7B-680C753698B4}" presName="hierChild4" presStyleCnt="0"/>
      <dgm:spPr/>
    </dgm:pt>
    <dgm:pt modelId="{37BAE46C-F655-4F48-B7B3-FC0DFC64181E}" type="pres">
      <dgm:prSet presAssocID="{A2BF6DBB-581B-214F-A8F0-804960124928}" presName="Name64" presStyleLbl="parChTrans1D4" presStyleIdx="0" presStyleCnt="2"/>
      <dgm:spPr/>
    </dgm:pt>
    <dgm:pt modelId="{B0634FBD-1946-B64E-A96D-34B5302E0615}" type="pres">
      <dgm:prSet presAssocID="{3F3290C2-3973-CC42-941C-2EB85F749A86}" presName="hierRoot2" presStyleCnt="0">
        <dgm:presLayoutVars>
          <dgm:hierBranch val="init"/>
        </dgm:presLayoutVars>
      </dgm:prSet>
      <dgm:spPr/>
    </dgm:pt>
    <dgm:pt modelId="{A0DBD2E3-3EE8-B549-BB83-66296B4D49F5}" type="pres">
      <dgm:prSet presAssocID="{3F3290C2-3973-CC42-941C-2EB85F749A86}" presName="rootComposite" presStyleCnt="0"/>
      <dgm:spPr/>
    </dgm:pt>
    <dgm:pt modelId="{9E13C3E3-1C01-924A-8900-46EC164D58B2}" type="pres">
      <dgm:prSet presAssocID="{3F3290C2-3973-CC42-941C-2EB85F749A86}" presName="rootText" presStyleLbl="node4" presStyleIdx="0" presStyleCnt="2">
        <dgm:presLayoutVars>
          <dgm:chPref val="3"/>
        </dgm:presLayoutVars>
      </dgm:prSet>
      <dgm:spPr/>
    </dgm:pt>
    <dgm:pt modelId="{C0B55E2E-A1C0-C848-A2AD-42B008CE6DDD}" type="pres">
      <dgm:prSet presAssocID="{3F3290C2-3973-CC42-941C-2EB85F749A86}" presName="rootConnector" presStyleLbl="node4" presStyleIdx="0" presStyleCnt="2"/>
      <dgm:spPr/>
    </dgm:pt>
    <dgm:pt modelId="{DBC5E9A1-AF46-5344-B938-F127407B9BD3}" type="pres">
      <dgm:prSet presAssocID="{3F3290C2-3973-CC42-941C-2EB85F749A86}" presName="hierChild4" presStyleCnt="0"/>
      <dgm:spPr/>
    </dgm:pt>
    <dgm:pt modelId="{D4F204A3-671F-9B47-AE42-D2EEA6C3CE9D}" type="pres">
      <dgm:prSet presAssocID="{3F3290C2-3973-CC42-941C-2EB85F749A86}" presName="hierChild5" presStyleCnt="0"/>
      <dgm:spPr/>
    </dgm:pt>
    <dgm:pt modelId="{1BC56577-1B7B-8841-B6BE-EA44930A4123}" type="pres">
      <dgm:prSet presAssocID="{62B3566C-83AF-9A45-AF7B-680C753698B4}" presName="hierChild5" presStyleCnt="0"/>
      <dgm:spPr/>
    </dgm:pt>
    <dgm:pt modelId="{6ADBE865-CDBD-B448-8E54-6F3EF335EECA}" type="pres">
      <dgm:prSet presAssocID="{FF68D8E7-4658-0A49-B138-B389FDB261CB}" presName="Name64" presStyleLbl="parChTrans1D3" presStyleIdx="1" presStyleCnt="2"/>
      <dgm:spPr/>
    </dgm:pt>
    <dgm:pt modelId="{7B205F76-EE5A-5644-952B-8C55DA7FA66F}" type="pres">
      <dgm:prSet presAssocID="{6643DE14-DC03-754B-A407-1C7DEED254E4}" presName="hierRoot2" presStyleCnt="0">
        <dgm:presLayoutVars>
          <dgm:hierBranch val="init"/>
        </dgm:presLayoutVars>
      </dgm:prSet>
      <dgm:spPr/>
    </dgm:pt>
    <dgm:pt modelId="{7AC969F4-F27E-7444-971F-056C0697ADCA}" type="pres">
      <dgm:prSet presAssocID="{6643DE14-DC03-754B-A407-1C7DEED254E4}" presName="rootComposite" presStyleCnt="0"/>
      <dgm:spPr/>
    </dgm:pt>
    <dgm:pt modelId="{52F9F5DF-7D98-9C49-B0EB-D9CAF694867A}" type="pres">
      <dgm:prSet presAssocID="{6643DE14-DC03-754B-A407-1C7DEED254E4}" presName="rootText" presStyleLbl="node3" presStyleIdx="1" presStyleCnt="2" custScaleY="179307">
        <dgm:presLayoutVars>
          <dgm:chPref val="3"/>
        </dgm:presLayoutVars>
      </dgm:prSet>
      <dgm:spPr/>
    </dgm:pt>
    <dgm:pt modelId="{43FDAB9F-35C6-9A4C-A84F-4A2EB013A078}" type="pres">
      <dgm:prSet presAssocID="{6643DE14-DC03-754B-A407-1C7DEED254E4}" presName="rootConnector" presStyleLbl="node3" presStyleIdx="1" presStyleCnt="2"/>
      <dgm:spPr/>
    </dgm:pt>
    <dgm:pt modelId="{527BA258-B60C-4241-9FFF-BDA666778E68}" type="pres">
      <dgm:prSet presAssocID="{6643DE14-DC03-754B-A407-1C7DEED254E4}" presName="hierChild4" presStyleCnt="0"/>
      <dgm:spPr/>
    </dgm:pt>
    <dgm:pt modelId="{B3485D2E-8622-3F44-A9C6-C5FB0E571228}" type="pres">
      <dgm:prSet presAssocID="{138191E4-AE1A-FD44-A306-7F3905E6F91A}" presName="Name64" presStyleLbl="parChTrans1D4" presStyleIdx="1" presStyleCnt="2"/>
      <dgm:spPr/>
    </dgm:pt>
    <dgm:pt modelId="{BE820FCB-DEAA-6D4C-8A5C-BEB8D0D42803}" type="pres">
      <dgm:prSet presAssocID="{F00E8ACB-7E27-4345-A9BE-919AF8F4FB68}" presName="hierRoot2" presStyleCnt="0">
        <dgm:presLayoutVars>
          <dgm:hierBranch val="init"/>
        </dgm:presLayoutVars>
      </dgm:prSet>
      <dgm:spPr/>
    </dgm:pt>
    <dgm:pt modelId="{7DD1B49E-1E84-DE41-B5BE-480530388570}" type="pres">
      <dgm:prSet presAssocID="{F00E8ACB-7E27-4345-A9BE-919AF8F4FB68}" presName="rootComposite" presStyleCnt="0"/>
      <dgm:spPr/>
    </dgm:pt>
    <dgm:pt modelId="{FB5D8D79-78E7-D243-AB33-8411E43BF417}" type="pres">
      <dgm:prSet presAssocID="{F00E8ACB-7E27-4345-A9BE-919AF8F4FB68}" presName="rootText" presStyleLbl="node4" presStyleIdx="1" presStyleCnt="2">
        <dgm:presLayoutVars>
          <dgm:chPref val="3"/>
        </dgm:presLayoutVars>
      </dgm:prSet>
      <dgm:spPr/>
    </dgm:pt>
    <dgm:pt modelId="{D682975B-5242-9740-A5FA-D96855BE95CD}" type="pres">
      <dgm:prSet presAssocID="{F00E8ACB-7E27-4345-A9BE-919AF8F4FB68}" presName="rootConnector" presStyleLbl="node4" presStyleIdx="1" presStyleCnt="2"/>
      <dgm:spPr/>
    </dgm:pt>
    <dgm:pt modelId="{AE7EE73D-62CA-6A4C-9DB8-9E2AC6EE7D29}" type="pres">
      <dgm:prSet presAssocID="{F00E8ACB-7E27-4345-A9BE-919AF8F4FB68}" presName="hierChild4" presStyleCnt="0"/>
      <dgm:spPr/>
    </dgm:pt>
    <dgm:pt modelId="{D284B726-5E0F-FB43-96CF-A74ABC73898A}" type="pres">
      <dgm:prSet presAssocID="{F00E8ACB-7E27-4345-A9BE-919AF8F4FB68}" presName="hierChild5" presStyleCnt="0"/>
      <dgm:spPr/>
    </dgm:pt>
    <dgm:pt modelId="{3C4F216E-A6A6-F847-9863-F9B2CF4EDC43}" type="pres">
      <dgm:prSet presAssocID="{6643DE14-DC03-754B-A407-1C7DEED254E4}" presName="hierChild5" presStyleCnt="0"/>
      <dgm:spPr/>
    </dgm:pt>
    <dgm:pt modelId="{D216F459-03C7-964F-8AD4-9875A9267C02}" type="pres">
      <dgm:prSet presAssocID="{9876F999-ED35-B640-AD76-890BC43055BF}" presName="hierChild5" presStyleCnt="0"/>
      <dgm:spPr/>
    </dgm:pt>
    <dgm:pt modelId="{8D00B381-51C4-CB48-AA4C-7B0869A8820C}" type="pres">
      <dgm:prSet presAssocID="{06D0C236-A0F1-1948-B391-FF2200DCC18C}" presName="hierChild3" presStyleCnt="0"/>
      <dgm:spPr/>
    </dgm:pt>
  </dgm:ptLst>
  <dgm:cxnLst>
    <dgm:cxn modelId="{D7F74D01-8D30-5146-A251-1C1E4645ABF9}" type="presOf" srcId="{62B3566C-83AF-9A45-AF7B-680C753698B4}" destId="{DBDDF997-47C4-D54C-BFBA-F157C8169AEE}" srcOrd="1" destOrd="0" presId="urn:microsoft.com/office/officeart/2009/3/layout/HorizontalOrganizationChart"/>
    <dgm:cxn modelId="{F5B2490C-42E9-0944-816F-79FB343E8477}" type="presOf" srcId="{A2BF6DBB-581B-214F-A8F0-804960124928}" destId="{37BAE46C-F655-4F48-B7B3-FC0DFC64181E}" srcOrd="0" destOrd="0" presId="urn:microsoft.com/office/officeart/2009/3/layout/HorizontalOrganizationChart"/>
    <dgm:cxn modelId="{17612016-494E-B048-9C49-262E2D19445C}" srcId="{9876F999-ED35-B640-AD76-890BC43055BF}" destId="{62B3566C-83AF-9A45-AF7B-680C753698B4}" srcOrd="0" destOrd="0" parTransId="{C23100BB-DBF3-214D-AE5C-2ABDCD484221}" sibTransId="{B86672D2-FE02-D147-B899-396CED8758B3}"/>
    <dgm:cxn modelId="{5A2E3533-516E-4946-A92F-5506474AE0AF}" type="presOf" srcId="{6643DE14-DC03-754B-A407-1C7DEED254E4}" destId="{52F9F5DF-7D98-9C49-B0EB-D9CAF694867A}" srcOrd="0" destOrd="0" presId="urn:microsoft.com/office/officeart/2009/3/layout/HorizontalOrganizationChart"/>
    <dgm:cxn modelId="{9FC2B236-5809-7A41-92BC-19ECAB650EF0}" srcId="{06D0C236-A0F1-1948-B391-FF2200DCC18C}" destId="{9876F999-ED35-B640-AD76-890BC43055BF}" srcOrd="0" destOrd="0" parTransId="{F0780EAB-0176-5142-86A1-A3BC6B6298CA}" sibTransId="{CD5BFB95-27D8-7645-BBAC-FFDC0CD977ED}"/>
    <dgm:cxn modelId="{CCFA8339-1571-9C42-8E59-316D74F6AC95}" type="presOf" srcId="{62B3566C-83AF-9A45-AF7B-680C753698B4}" destId="{70781C1E-1C5A-204A-944E-61FBF6EC4BD0}" srcOrd="0" destOrd="0" presId="urn:microsoft.com/office/officeart/2009/3/layout/HorizontalOrganizationChart"/>
    <dgm:cxn modelId="{C7FD0242-0804-9D4F-BCD0-3F65B4CB569F}" type="presOf" srcId="{138191E4-AE1A-FD44-A306-7F3905E6F91A}" destId="{B3485D2E-8622-3F44-A9C6-C5FB0E571228}" srcOrd="0" destOrd="0" presId="urn:microsoft.com/office/officeart/2009/3/layout/HorizontalOrganizationChart"/>
    <dgm:cxn modelId="{D087BA47-0776-024E-9A8E-2FBA7600E112}" type="presOf" srcId="{FF68D8E7-4658-0A49-B138-B389FDB261CB}" destId="{6ADBE865-CDBD-B448-8E54-6F3EF335EECA}" srcOrd="0" destOrd="0" presId="urn:microsoft.com/office/officeart/2009/3/layout/HorizontalOrganizationChart"/>
    <dgm:cxn modelId="{84FCAC4E-6359-DF42-901B-2CB4FBF0C954}" srcId="{ECF57F3C-3C63-9548-9A12-1622AE040F52}" destId="{06D0C236-A0F1-1948-B391-FF2200DCC18C}" srcOrd="0" destOrd="0" parTransId="{F6993502-6E88-034C-9785-7EC9CBA871E6}" sibTransId="{0E3AA69C-B9C6-DB47-8CB2-BBBCB518314A}"/>
    <dgm:cxn modelId="{9530F350-1C1A-8449-9E26-9A1B3295FAB7}" srcId="{6643DE14-DC03-754B-A407-1C7DEED254E4}" destId="{F00E8ACB-7E27-4345-A9BE-919AF8F4FB68}" srcOrd="0" destOrd="0" parTransId="{138191E4-AE1A-FD44-A306-7F3905E6F91A}" sibTransId="{63DDFC5C-E75C-D54A-8A39-700CDF43BC5C}"/>
    <dgm:cxn modelId="{EAB95153-9EEB-C64D-A08B-F873FC3EBEDA}" type="presOf" srcId="{F00E8ACB-7E27-4345-A9BE-919AF8F4FB68}" destId="{D682975B-5242-9740-A5FA-D96855BE95CD}" srcOrd="1" destOrd="0" presId="urn:microsoft.com/office/officeart/2009/3/layout/HorizontalOrganizationChart"/>
    <dgm:cxn modelId="{05526B59-89B1-8C4C-8368-222205885107}" srcId="{9876F999-ED35-B640-AD76-890BC43055BF}" destId="{6643DE14-DC03-754B-A407-1C7DEED254E4}" srcOrd="1" destOrd="0" parTransId="{FF68D8E7-4658-0A49-B138-B389FDB261CB}" sibTransId="{E2A577A9-58E5-7B43-89FF-7AA5B4669C26}"/>
    <dgm:cxn modelId="{3F679D5B-21AA-B246-80AB-75DBF5D77577}" type="presOf" srcId="{C23100BB-DBF3-214D-AE5C-2ABDCD484221}" destId="{C4CD9ABB-99B7-114B-B6A1-427DE504BBDA}" srcOrd="0" destOrd="0" presId="urn:microsoft.com/office/officeart/2009/3/layout/HorizontalOrganizationChart"/>
    <dgm:cxn modelId="{6E8B3671-79D2-A343-AB33-70A8FE80C24F}" type="presOf" srcId="{F0780EAB-0176-5142-86A1-A3BC6B6298CA}" destId="{FBC25398-D776-BC46-BC69-78CD3B327E06}" srcOrd="0" destOrd="0" presId="urn:microsoft.com/office/officeart/2009/3/layout/HorizontalOrganizationChart"/>
    <dgm:cxn modelId="{AB7B6F7B-E3A1-0344-AC86-AE91ADE557BD}" type="presOf" srcId="{9876F999-ED35-B640-AD76-890BC43055BF}" destId="{FC66EF00-AC06-FA48-A4FC-19C5C2D25D39}" srcOrd="1" destOrd="0" presId="urn:microsoft.com/office/officeart/2009/3/layout/HorizontalOrganizationChart"/>
    <dgm:cxn modelId="{70359B88-A568-284F-BD61-4BEDB8BA8156}" type="presOf" srcId="{06D0C236-A0F1-1948-B391-FF2200DCC18C}" destId="{EC74A547-AC83-3142-B7B7-E4907200B648}" srcOrd="1" destOrd="0" presId="urn:microsoft.com/office/officeart/2009/3/layout/HorizontalOrganizationChart"/>
    <dgm:cxn modelId="{F52E6BA1-3E5D-484D-858D-F68668C6AE32}" type="presOf" srcId="{06D0C236-A0F1-1948-B391-FF2200DCC18C}" destId="{C1C21233-DD50-2E42-A533-1E0B0C6E2641}" srcOrd="0" destOrd="0" presId="urn:microsoft.com/office/officeart/2009/3/layout/HorizontalOrganizationChart"/>
    <dgm:cxn modelId="{2A3881BC-A410-E246-AB21-8954157D23AE}" type="presOf" srcId="{3F3290C2-3973-CC42-941C-2EB85F749A86}" destId="{C0B55E2E-A1C0-C848-A2AD-42B008CE6DDD}" srcOrd="1" destOrd="0" presId="urn:microsoft.com/office/officeart/2009/3/layout/HorizontalOrganizationChart"/>
    <dgm:cxn modelId="{76684CCD-EF3B-A642-A3AA-7E7D3C1AF082}" type="presOf" srcId="{3F3290C2-3973-CC42-941C-2EB85F749A86}" destId="{9E13C3E3-1C01-924A-8900-46EC164D58B2}" srcOrd="0" destOrd="0" presId="urn:microsoft.com/office/officeart/2009/3/layout/HorizontalOrganizationChart"/>
    <dgm:cxn modelId="{C5E3FDDA-1AA7-0B48-BC72-6650CCFB3D38}" type="presOf" srcId="{F00E8ACB-7E27-4345-A9BE-919AF8F4FB68}" destId="{FB5D8D79-78E7-D243-AB33-8411E43BF417}" srcOrd="0" destOrd="0" presId="urn:microsoft.com/office/officeart/2009/3/layout/HorizontalOrganizationChart"/>
    <dgm:cxn modelId="{9C3820F0-39A0-3F4C-8DB2-A107BD5F6DEF}" type="presOf" srcId="{6643DE14-DC03-754B-A407-1C7DEED254E4}" destId="{43FDAB9F-35C6-9A4C-A84F-4A2EB013A078}" srcOrd="1" destOrd="0" presId="urn:microsoft.com/office/officeart/2009/3/layout/HorizontalOrganizationChart"/>
    <dgm:cxn modelId="{92BA79F0-71F2-7548-9694-D9DD894177B4}" srcId="{62B3566C-83AF-9A45-AF7B-680C753698B4}" destId="{3F3290C2-3973-CC42-941C-2EB85F749A86}" srcOrd="0" destOrd="0" parTransId="{A2BF6DBB-581B-214F-A8F0-804960124928}" sibTransId="{6BCFC62F-7E17-5741-ACD3-F4DE0B6A285C}"/>
    <dgm:cxn modelId="{CB729AF5-BF05-1042-A952-8F924E30821F}" type="presOf" srcId="{ECF57F3C-3C63-9548-9A12-1622AE040F52}" destId="{85261C3C-CC51-EE41-9FC9-23BA9B2A95C0}" srcOrd="0" destOrd="0" presId="urn:microsoft.com/office/officeart/2009/3/layout/HorizontalOrganizationChart"/>
    <dgm:cxn modelId="{AA0A96F8-2B15-FC44-8E89-05A6C2F28922}" type="presOf" srcId="{9876F999-ED35-B640-AD76-890BC43055BF}" destId="{920BC3E0-7E10-CB45-8BAE-B9CEC65F60FE}" srcOrd="0" destOrd="0" presId="urn:microsoft.com/office/officeart/2009/3/layout/HorizontalOrganizationChart"/>
    <dgm:cxn modelId="{80B79EB4-C8F2-D442-9CF5-27C8078CCA2C}" type="presParOf" srcId="{85261C3C-CC51-EE41-9FC9-23BA9B2A95C0}" destId="{14B76B55-C952-AC4A-9C43-6CADF393A141}" srcOrd="0" destOrd="0" presId="urn:microsoft.com/office/officeart/2009/3/layout/HorizontalOrganizationChart"/>
    <dgm:cxn modelId="{F909C5ED-AAD3-2349-876D-3227F4A31210}" type="presParOf" srcId="{14B76B55-C952-AC4A-9C43-6CADF393A141}" destId="{F955FA99-FD83-4D47-A2FC-EC2B2A438D3B}" srcOrd="0" destOrd="0" presId="urn:microsoft.com/office/officeart/2009/3/layout/HorizontalOrganizationChart"/>
    <dgm:cxn modelId="{4908B1A9-A8BE-C849-B14A-4D9F00589055}" type="presParOf" srcId="{F955FA99-FD83-4D47-A2FC-EC2B2A438D3B}" destId="{C1C21233-DD50-2E42-A533-1E0B0C6E2641}" srcOrd="0" destOrd="0" presId="urn:microsoft.com/office/officeart/2009/3/layout/HorizontalOrganizationChart"/>
    <dgm:cxn modelId="{31634D91-BC29-5745-B21F-39992895A616}" type="presParOf" srcId="{F955FA99-FD83-4D47-A2FC-EC2B2A438D3B}" destId="{EC74A547-AC83-3142-B7B7-E4907200B648}" srcOrd="1" destOrd="0" presId="urn:microsoft.com/office/officeart/2009/3/layout/HorizontalOrganizationChart"/>
    <dgm:cxn modelId="{0B693278-B90C-F248-A341-904DC6544A0F}" type="presParOf" srcId="{14B76B55-C952-AC4A-9C43-6CADF393A141}" destId="{7B573C95-9BF2-A444-804D-2F676606349E}" srcOrd="1" destOrd="0" presId="urn:microsoft.com/office/officeart/2009/3/layout/HorizontalOrganizationChart"/>
    <dgm:cxn modelId="{54BB7954-2BE5-6A49-B37C-C6A3A453F949}" type="presParOf" srcId="{7B573C95-9BF2-A444-804D-2F676606349E}" destId="{FBC25398-D776-BC46-BC69-78CD3B327E06}" srcOrd="0" destOrd="0" presId="urn:microsoft.com/office/officeart/2009/3/layout/HorizontalOrganizationChart"/>
    <dgm:cxn modelId="{E62FB570-FB13-D845-8BA7-C4E16D5FB152}" type="presParOf" srcId="{7B573C95-9BF2-A444-804D-2F676606349E}" destId="{28B59E22-DCE7-C340-A403-9723C45634F9}" srcOrd="1" destOrd="0" presId="urn:microsoft.com/office/officeart/2009/3/layout/HorizontalOrganizationChart"/>
    <dgm:cxn modelId="{9C233EFC-5DBC-4A4C-A943-76FEE3520E44}" type="presParOf" srcId="{28B59E22-DCE7-C340-A403-9723C45634F9}" destId="{F03A8660-B95C-7F45-A253-9D1CD4FC2E54}" srcOrd="0" destOrd="0" presId="urn:microsoft.com/office/officeart/2009/3/layout/HorizontalOrganizationChart"/>
    <dgm:cxn modelId="{CA2DE875-DA4B-894B-BD79-C65920D5EB54}" type="presParOf" srcId="{F03A8660-B95C-7F45-A253-9D1CD4FC2E54}" destId="{920BC3E0-7E10-CB45-8BAE-B9CEC65F60FE}" srcOrd="0" destOrd="0" presId="urn:microsoft.com/office/officeart/2009/3/layout/HorizontalOrganizationChart"/>
    <dgm:cxn modelId="{012D2610-28EA-094C-A756-83BFC5931E9E}" type="presParOf" srcId="{F03A8660-B95C-7F45-A253-9D1CD4FC2E54}" destId="{FC66EF00-AC06-FA48-A4FC-19C5C2D25D39}" srcOrd="1" destOrd="0" presId="urn:microsoft.com/office/officeart/2009/3/layout/HorizontalOrganizationChart"/>
    <dgm:cxn modelId="{37B88F52-4EA9-7D48-A2B7-655CF4C2A320}" type="presParOf" srcId="{28B59E22-DCE7-C340-A403-9723C45634F9}" destId="{5CEFD4B9-00E5-3948-89D7-B96AD2EF4100}" srcOrd="1" destOrd="0" presId="urn:microsoft.com/office/officeart/2009/3/layout/HorizontalOrganizationChart"/>
    <dgm:cxn modelId="{EF04B153-02C1-6245-A7D9-CFCE9D4F42E5}" type="presParOf" srcId="{5CEFD4B9-00E5-3948-89D7-B96AD2EF4100}" destId="{C4CD9ABB-99B7-114B-B6A1-427DE504BBDA}" srcOrd="0" destOrd="0" presId="urn:microsoft.com/office/officeart/2009/3/layout/HorizontalOrganizationChart"/>
    <dgm:cxn modelId="{5D27559A-5C50-3040-A76B-3D7659F28660}" type="presParOf" srcId="{5CEFD4B9-00E5-3948-89D7-B96AD2EF4100}" destId="{10FF71E1-5671-E14D-B4B9-7C89E7A0D152}" srcOrd="1" destOrd="0" presId="urn:microsoft.com/office/officeart/2009/3/layout/HorizontalOrganizationChart"/>
    <dgm:cxn modelId="{BC7D8568-0B38-6A49-82E5-14F66C980A67}" type="presParOf" srcId="{10FF71E1-5671-E14D-B4B9-7C89E7A0D152}" destId="{1A5C38D5-1429-2A4B-A376-39E6A6EFDA4A}" srcOrd="0" destOrd="0" presId="urn:microsoft.com/office/officeart/2009/3/layout/HorizontalOrganizationChart"/>
    <dgm:cxn modelId="{CCFB1A96-4CD8-D94B-9E40-A073F260AA2D}" type="presParOf" srcId="{1A5C38D5-1429-2A4B-A376-39E6A6EFDA4A}" destId="{70781C1E-1C5A-204A-944E-61FBF6EC4BD0}" srcOrd="0" destOrd="0" presId="urn:microsoft.com/office/officeart/2009/3/layout/HorizontalOrganizationChart"/>
    <dgm:cxn modelId="{0625282F-F006-1D40-A8FD-34EB0563C087}" type="presParOf" srcId="{1A5C38D5-1429-2A4B-A376-39E6A6EFDA4A}" destId="{DBDDF997-47C4-D54C-BFBA-F157C8169AEE}" srcOrd="1" destOrd="0" presId="urn:microsoft.com/office/officeart/2009/3/layout/HorizontalOrganizationChart"/>
    <dgm:cxn modelId="{E3B141B5-0C63-6947-877C-FDD245A31775}" type="presParOf" srcId="{10FF71E1-5671-E14D-B4B9-7C89E7A0D152}" destId="{8CF22268-97DA-D64E-95C0-28D626854C23}" srcOrd="1" destOrd="0" presId="urn:microsoft.com/office/officeart/2009/3/layout/HorizontalOrganizationChart"/>
    <dgm:cxn modelId="{848A5F0F-5203-AA43-9DD1-7969942C80B5}" type="presParOf" srcId="{8CF22268-97DA-D64E-95C0-28D626854C23}" destId="{37BAE46C-F655-4F48-B7B3-FC0DFC64181E}" srcOrd="0" destOrd="0" presId="urn:microsoft.com/office/officeart/2009/3/layout/HorizontalOrganizationChart"/>
    <dgm:cxn modelId="{45DF08AD-55E4-1C41-B22D-72AE5E88426A}" type="presParOf" srcId="{8CF22268-97DA-D64E-95C0-28D626854C23}" destId="{B0634FBD-1946-B64E-A96D-34B5302E0615}" srcOrd="1" destOrd="0" presId="urn:microsoft.com/office/officeart/2009/3/layout/HorizontalOrganizationChart"/>
    <dgm:cxn modelId="{65C2DE98-7C43-6441-8985-1BD4C090F6C5}" type="presParOf" srcId="{B0634FBD-1946-B64E-A96D-34B5302E0615}" destId="{A0DBD2E3-3EE8-B549-BB83-66296B4D49F5}" srcOrd="0" destOrd="0" presId="urn:microsoft.com/office/officeart/2009/3/layout/HorizontalOrganizationChart"/>
    <dgm:cxn modelId="{5B9DDFD0-3E66-A44A-A6A3-47BE835A9719}" type="presParOf" srcId="{A0DBD2E3-3EE8-B549-BB83-66296B4D49F5}" destId="{9E13C3E3-1C01-924A-8900-46EC164D58B2}" srcOrd="0" destOrd="0" presId="urn:microsoft.com/office/officeart/2009/3/layout/HorizontalOrganizationChart"/>
    <dgm:cxn modelId="{B4A60417-EFFA-C741-8658-690EAD5C980E}" type="presParOf" srcId="{A0DBD2E3-3EE8-B549-BB83-66296B4D49F5}" destId="{C0B55E2E-A1C0-C848-A2AD-42B008CE6DDD}" srcOrd="1" destOrd="0" presId="urn:microsoft.com/office/officeart/2009/3/layout/HorizontalOrganizationChart"/>
    <dgm:cxn modelId="{7E6173E4-E57E-EB43-BDA6-1271764F41C8}" type="presParOf" srcId="{B0634FBD-1946-B64E-A96D-34B5302E0615}" destId="{DBC5E9A1-AF46-5344-B938-F127407B9BD3}" srcOrd="1" destOrd="0" presId="urn:microsoft.com/office/officeart/2009/3/layout/HorizontalOrganizationChart"/>
    <dgm:cxn modelId="{DAE39BDA-7A39-7949-A50A-1343D8E5E7B9}" type="presParOf" srcId="{B0634FBD-1946-B64E-A96D-34B5302E0615}" destId="{D4F204A3-671F-9B47-AE42-D2EEA6C3CE9D}" srcOrd="2" destOrd="0" presId="urn:microsoft.com/office/officeart/2009/3/layout/HorizontalOrganizationChart"/>
    <dgm:cxn modelId="{ABEF61D5-2D28-8A4C-982D-8AACB2D8D8AE}" type="presParOf" srcId="{10FF71E1-5671-E14D-B4B9-7C89E7A0D152}" destId="{1BC56577-1B7B-8841-B6BE-EA44930A4123}" srcOrd="2" destOrd="0" presId="urn:microsoft.com/office/officeart/2009/3/layout/HorizontalOrganizationChart"/>
    <dgm:cxn modelId="{BC12AD01-BE02-2F42-87B8-7B95EA26F6FD}" type="presParOf" srcId="{5CEFD4B9-00E5-3948-89D7-B96AD2EF4100}" destId="{6ADBE865-CDBD-B448-8E54-6F3EF335EECA}" srcOrd="2" destOrd="0" presId="urn:microsoft.com/office/officeart/2009/3/layout/HorizontalOrganizationChart"/>
    <dgm:cxn modelId="{827716D6-B566-2F4F-A77E-5D9C8A110CD7}" type="presParOf" srcId="{5CEFD4B9-00E5-3948-89D7-B96AD2EF4100}" destId="{7B205F76-EE5A-5644-952B-8C55DA7FA66F}" srcOrd="3" destOrd="0" presId="urn:microsoft.com/office/officeart/2009/3/layout/HorizontalOrganizationChart"/>
    <dgm:cxn modelId="{B58341C6-19F9-9F4D-8081-5B943212BB47}" type="presParOf" srcId="{7B205F76-EE5A-5644-952B-8C55DA7FA66F}" destId="{7AC969F4-F27E-7444-971F-056C0697ADCA}" srcOrd="0" destOrd="0" presId="urn:microsoft.com/office/officeart/2009/3/layout/HorizontalOrganizationChart"/>
    <dgm:cxn modelId="{D28FE902-8AE1-2F41-90BB-EBD4D7AF4DF4}" type="presParOf" srcId="{7AC969F4-F27E-7444-971F-056C0697ADCA}" destId="{52F9F5DF-7D98-9C49-B0EB-D9CAF694867A}" srcOrd="0" destOrd="0" presId="urn:microsoft.com/office/officeart/2009/3/layout/HorizontalOrganizationChart"/>
    <dgm:cxn modelId="{BFDEBCF7-7BDA-DC41-802B-142011C16C62}" type="presParOf" srcId="{7AC969F4-F27E-7444-971F-056C0697ADCA}" destId="{43FDAB9F-35C6-9A4C-A84F-4A2EB013A078}" srcOrd="1" destOrd="0" presId="urn:microsoft.com/office/officeart/2009/3/layout/HorizontalOrganizationChart"/>
    <dgm:cxn modelId="{37771CC8-A802-B740-8C97-E7BCD1780A4E}" type="presParOf" srcId="{7B205F76-EE5A-5644-952B-8C55DA7FA66F}" destId="{527BA258-B60C-4241-9FFF-BDA666778E68}" srcOrd="1" destOrd="0" presId="urn:microsoft.com/office/officeart/2009/3/layout/HorizontalOrganizationChart"/>
    <dgm:cxn modelId="{F73E14ED-049E-8F47-8910-30EEB45599AA}" type="presParOf" srcId="{527BA258-B60C-4241-9FFF-BDA666778E68}" destId="{B3485D2E-8622-3F44-A9C6-C5FB0E571228}" srcOrd="0" destOrd="0" presId="urn:microsoft.com/office/officeart/2009/3/layout/HorizontalOrganizationChart"/>
    <dgm:cxn modelId="{307E63A8-FFE0-FC43-93E8-663EB01A7EC3}" type="presParOf" srcId="{527BA258-B60C-4241-9FFF-BDA666778E68}" destId="{BE820FCB-DEAA-6D4C-8A5C-BEB8D0D42803}" srcOrd="1" destOrd="0" presId="urn:microsoft.com/office/officeart/2009/3/layout/HorizontalOrganizationChart"/>
    <dgm:cxn modelId="{CD116D6A-211E-6D4F-8A41-53FBAF43595D}" type="presParOf" srcId="{BE820FCB-DEAA-6D4C-8A5C-BEB8D0D42803}" destId="{7DD1B49E-1E84-DE41-B5BE-480530388570}" srcOrd="0" destOrd="0" presId="urn:microsoft.com/office/officeart/2009/3/layout/HorizontalOrganizationChart"/>
    <dgm:cxn modelId="{AB2E1FC0-E7D1-054A-8CB2-A75532A64585}" type="presParOf" srcId="{7DD1B49E-1E84-DE41-B5BE-480530388570}" destId="{FB5D8D79-78E7-D243-AB33-8411E43BF417}" srcOrd="0" destOrd="0" presId="urn:microsoft.com/office/officeart/2009/3/layout/HorizontalOrganizationChart"/>
    <dgm:cxn modelId="{8ADEE544-7D87-EA4D-BB38-E4D70EBCFCD7}" type="presParOf" srcId="{7DD1B49E-1E84-DE41-B5BE-480530388570}" destId="{D682975B-5242-9740-A5FA-D96855BE95CD}" srcOrd="1" destOrd="0" presId="urn:microsoft.com/office/officeart/2009/3/layout/HorizontalOrganizationChart"/>
    <dgm:cxn modelId="{A60274F7-25DA-7F4F-8CD0-6E87C17D9C82}" type="presParOf" srcId="{BE820FCB-DEAA-6D4C-8A5C-BEB8D0D42803}" destId="{AE7EE73D-62CA-6A4C-9DB8-9E2AC6EE7D29}" srcOrd="1" destOrd="0" presId="urn:microsoft.com/office/officeart/2009/3/layout/HorizontalOrganizationChart"/>
    <dgm:cxn modelId="{16C15A60-534D-F047-A7B8-43117AA84F87}" type="presParOf" srcId="{BE820FCB-DEAA-6D4C-8A5C-BEB8D0D42803}" destId="{D284B726-5E0F-FB43-96CF-A74ABC73898A}" srcOrd="2" destOrd="0" presId="urn:microsoft.com/office/officeart/2009/3/layout/HorizontalOrganizationChart"/>
    <dgm:cxn modelId="{C4A726CB-76AE-3F4D-A816-BD6598EB2B56}" type="presParOf" srcId="{7B205F76-EE5A-5644-952B-8C55DA7FA66F}" destId="{3C4F216E-A6A6-F847-9863-F9B2CF4EDC43}" srcOrd="2" destOrd="0" presId="urn:microsoft.com/office/officeart/2009/3/layout/HorizontalOrganizationChart"/>
    <dgm:cxn modelId="{2E962363-392B-FA49-B481-5EC9A8CF170F}" type="presParOf" srcId="{28B59E22-DCE7-C340-A403-9723C45634F9}" destId="{D216F459-03C7-964F-8AD4-9875A9267C02}" srcOrd="2" destOrd="0" presId="urn:microsoft.com/office/officeart/2009/3/layout/HorizontalOrganizationChart"/>
    <dgm:cxn modelId="{3FA18A9D-3D66-1742-85E1-EEB24DCED7B4}" type="presParOf" srcId="{14B76B55-C952-AC4A-9C43-6CADF393A141}" destId="{8D00B381-51C4-CB48-AA4C-7B0869A8820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B074BA-45A2-2E48-B426-38EB54C5A7F3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55A27850-6BAE-D644-890C-A6FED8E93DF3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/>
            <a:t>Conception d’un environnement de formation</a:t>
          </a:r>
        </a:p>
      </dgm:t>
    </dgm:pt>
    <dgm:pt modelId="{C1F45CD3-5774-ED4E-B14E-5484FB5C4594}" type="parTrans" cxnId="{F29D52B2-7802-4D41-8230-C48DB37C81A5}">
      <dgm:prSet/>
      <dgm:spPr/>
      <dgm:t>
        <a:bodyPr/>
        <a:lstStyle/>
        <a:p>
          <a:endParaRPr lang="fr-FR"/>
        </a:p>
      </dgm:t>
    </dgm:pt>
    <dgm:pt modelId="{4AD33DEC-961E-EF45-BC54-C052EE5D791A}" type="sibTrans" cxnId="{F29D52B2-7802-4D41-8230-C48DB37C81A5}">
      <dgm:prSet/>
      <dgm:spPr/>
      <dgm:t>
        <a:bodyPr/>
        <a:lstStyle/>
        <a:p>
          <a:endParaRPr lang="fr-FR"/>
        </a:p>
      </dgm:t>
    </dgm:pt>
    <dgm:pt modelId="{25E2067F-9FED-E144-9CEA-D7946070874F}">
      <dgm:prSet phldrT="[Texte]"/>
      <dgm:spPr>
        <a:solidFill>
          <a:srgbClr val="CDCD00"/>
        </a:solidFill>
      </dgm:spPr>
      <dgm:t>
        <a:bodyPr/>
        <a:lstStyle/>
        <a:p>
          <a:r>
            <a:rPr lang="fr-FR" dirty="0"/>
            <a:t>Analyse de l’activité en situation V2</a:t>
          </a:r>
        </a:p>
      </dgm:t>
    </dgm:pt>
    <dgm:pt modelId="{73365EAC-5946-9A44-B9E5-A1EA730E9B21}" type="parTrans" cxnId="{946BF05B-BDC1-1449-9B52-FDC1AE8E985A}">
      <dgm:prSet/>
      <dgm:spPr/>
      <dgm:t>
        <a:bodyPr/>
        <a:lstStyle/>
        <a:p>
          <a:endParaRPr lang="fr-FR"/>
        </a:p>
      </dgm:t>
    </dgm:pt>
    <dgm:pt modelId="{2868B093-A34E-C44A-B49E-8B1DDD2D8B2D}" type="sibTrans" cxnId="{946BF05B-BDC1-1449-9B52-FDC1AE8E985A}">
      <dgm:prSet/>
      <dgm:spPr/>
      <dgm:t>
        <a:bodyPr/>
        <a:lstStyle/>
        <a:p>
          <a:endParaRPr lang="fr-FR"/>
        </a:p>
      </dgm:t>
    </dgm:pt>
    <dgm:pt modelId="{2BC1552D-272F-7047-9885-40C9462B08D5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/>
            <a:t>Conception d’un environnement de formation V2</a:t>
          </a:r>
        </a:p>
      </dgm:t>
    </dgm:pt>
    <dgm:pt modelId="{30C7A154-3524-2240-A51B-44FFAC77044A}" type="parTrans" cxnId="{8E610435-0A23-D94C-9396-2F2CDDC8DB55}">
      <dgm:prSet/>
      <dgm:spPr/>
      <dgm:t>
        <a:bodyPr/>
        <a:lstStyle/>
        <a:p>
          <a:endParaRPr lang="fr-FR"/>
        </a:p>
      </dgm:t>
    </dgm:pt>
    <dgm:pt modelId="{9CC43401-138C-2D43-A146-8676F134BE13}" type="sibTrans" cxnId="{8E610435-0A23-D94C-9396-2F2CDDC8DB55}">
      <dgm:prSet/>
      <dgm:spPr/>
      <dgm:t>
        <a:bodyPr/>
        <a:lstStyle/>
        <a:p>
          <a:endParaRPr lang="fr-FR"/>
        </a:p>
      </dgm:t>
    </dgm:pt>
    <dgm:pt modelId="{43C98F3B-CFD9-1642-AC21-552BDE2EE756}">
      <dgm:prSet phldrT="[Texte]"/>
      <dgm:spPr>
        <a:solidFill>
          <a:srgbClr val="CDCD00"/>
        </a:solidFill>
      </dgm:spPr>
      <dgm:t>
        <a:bodyPr/>
        <a:lstStyle/>
        <a:p>
          <a:r>
            <a:rPr lang="fr-FR" dirty="0"/>
            <a:t>Analyse de l’activité en situation</a:t>
          </a:r>
        </a:p>
      </dgm:t>
    </dgm:pt>
    <dgm:pt modelId="{28E5A598-DADE-2B49-9D89-501FB87B9CAF}" type="parTrans" cxnId="{B46E5C60-DB0E-4C4E-94EE-9BCDB3B34DAE}">
      <dgm:prSet/>
      <dgm:spPr/>
      <dgm:t>
        <a:bodyPr/>
        <a:lstStyle/>
        <a:p>
          <a:endParaRPr lang="fr-FR"/>
        </a:p>
      </dgm:t>
    </dgm:pt>
    <dgm:pt modelId="{36003F00-CE21-614B-8A7C-F54774762D35}" type="sibTrans" cxnId="{B46E5C60-DB0E-4C4E-94EE-9BCDB3B34DAE}">
      <dgm:prSet/>
      <dgm:spPr/>
      <dgm:t>
        <a:bodyPr/>
        <a:lstStyle/>
        <a:p>
          <a:endParaRPr lang="fr-FR"/>
        </a:p>
      </dgm:t>
    </dgm:pt>
    <dgm:pt modelId="{5891EEE6-0A3F-664D-8BA4-34DA66501159}" type="pres">
      <dgm:prSet presAssocID="{E5B074BA-45A2-2E48-B426-38EB54C5A7F3}" presName="compositeShape" presStyleCnt="0">
        <dgm:presLayoutVars>
          <dgm:chMax val="7"/>
          <dgm:dir/>
          <dgm:resizeHandles val="exact"/>
        </dgm:presLayoutVars>
      </dgm:prSet>
      <dgm:spPr/>
    </dgm:pt>
    <dgm:pt modelId="{436D2502-881C-0C4A-BED5-D861C5CC64EE}" type="pres">
      <dgm:prSet presAssocID="{E5B074BA-45A2-2E48-B426-38EB54C5A7F3}" presName="wedge1" presStyleLbl="node1" presStyleIdx="0" presStyleCnt="4"/>
      <dgm:spPr/>
    </dgm:pt>
    <dgm:pt modelId="{C33999DB-ECF1-DB42-B116-1093194F638B}" type="pres">
      <dgm:prSet presAssocID="{E5B074BA-45A2-2E48-B426-38EB54C5A7F3}" presName="dummy1a" presStyleCnt="0"/>
      <dgm:spPr/>
    </dgm:pt>
    <dgm:pt modelId="{BC678EB3-4EB8-8848-AA55-91CD4A536D0B}" type="pres">
      <dgm:prSet presAssocID="{E5B074BA-45A2-2E48-B426-38EB54C5A7F3}" presName="dummy1b" presStyleCnt="0"/>
      <dgm:spPr/>
    </dgm:pt>
    <dgm:pt modelId="{AFF77A50-FF60-3F4B-A793-C9AB70363ED8}" type="pres">
      <dgm:prSet presAssocID="{E5B074BA-45A2-2E48-B426-38EB54C5A7F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633D9D-9EE7-7649-892F-15FA2AB6DFFB}" type="pres">
      <dgm:prSet presAssocID="{E5B074BA-45A2-2E48-B426-38EB54C5A7F3}" presName="wedge2" presStyleLbl="node1" presStyleIdx="1" presStyleCnt="4"/>
      <dgm:spPr/>
    </dgm:pt>
    <dgm:pt modelId="{7B7A0BC0-9DFB-8E43-A46C-FC45A68C39AC}" type="pres">
      <dgm:prSet presAssocID="{E5B074BA-45A2-2E48-B426-38EB54C5A7F3}" presName="dummy2a" presStyleCnt="0"/>
      <dgm:spPr/>
    </dgm:pt>
    <dgm:pt modelId="{8F82847B-C055-074A-B827-51AE5F372166}" type="pres">
      <dgm:prSet presAssocID="{E5B074BA-45A2-2E48-B426-38EB54C5A7F3}" presName="dummy2b" presStyleCnt="0"/>
      <dgm:spPr/>
    </dgm:pt>
    <dgm:pt modelId="{86B728F9-E056-2046-BE53-BE92755AB387}" type="pres">
      <dgm:prSet presAssocID="{E5B074BA-45A2-2E48-B426-38EB54C5A7F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A98E9FF-0167-E44B-8B9E-5DB727284EBB}" type="pres">
      <dgm:prSet presAssocID="{E5B074BA-45A2-2E48-B426-38EB54C5A7F3}" presName="wedge3" presStyleLbl="node1" presStyleIdx="2" presStyleCnt="4"/>
      <dgm:spPr/>
    </dgm:pt>
    <dgm:pt modelId="{593A254A-F892-5940-B546-8FDB6ECF4A38}" type="pres">
      <dgm:prSet presAssocID="{E5B074BA-45A2-2E48-B426-38EB54C5A7F3}" presName="dummy3a" presStyleCnt="0"/>
      <dgm:spPr/>
    </dgm:pt>
    <dgm:pt modelId="{511890C8-9B42-0A49-8051-8B58D93DF19C}" type="pres">
      <dgm:prSet presAssocID="{E5B074BA-45A2-2E48-B426-38EB54C5A7F3}" presName="dummy3b" presStyleCnt="0"/>
      <dgm:spPr/>
    </dgm:pt>
    <dgm:pt modelId="{1E052F4B-C5FA-704B-B472-8431AE4B9262}" type="pres">
      <dgm:prSet presAssocID="{E5B074BA-45A2-2E48-B426-38EB54C5A7F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77694E-7F66-B242-9612-3E032CA39BBE}" type="pres">
      <dgm:prSet presAssocID="{E5B074BA-45A2-2E48-B426-38EB54C5A7F3}" presName="wedge4" presStyleLbl="node1" presStyleIdx="3" presStyleCnt="4"/>
      <dgm:spPr/>
    </dgm:pt>
    <dgm:pt modelId="{4478677F-FE50-8C44-A814-BF5AF03915FD}" type="pres">
      <dgm:prSet presAssocID="{E5B074BA-45A2-2E48-B426-38EB54C5A7F3}" presName="dummy4a" presStyleCnt="0"/>
      <dgm:spPr/>
    </dgm:pt>
    <dgm:pt modelId="{396E96F6-11AA-8E4F-ABAC-E827CFF38EC1}" type="pres">
      <dgm:prSet presAssocID="{E5B074BA-45A2-2E48-B426-38EB54C5A7F3}" presName="dummy4b" presStyleCnt="0"/>
      <dgm:spPr/>
    </dgm:pt>
    <dgm:pt modelId="{56F6B1F2-6E31-7E48-B745-8A059D4C32CE}" type="pres">
      <dgm:prSet presAssocID="{E5B074BA-45A2-2E48-B426-38EB54C5A7F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F7B1FA3-7A2A-1844-813F-B16574AB5450}" type="pres">
      <dgm:prSet presAssocID="{4AD33DEC-961E-EF45-BC54-C052EE5D791A}" presName="arrowWedge1" presStyleLbl="fgSibTrans2D1" presStyleIdx="0" presStyleCnt="4"/>
      <dgm:spPr>
        <a:solidFill>
          <a:srgbClr val="CDCD00"/>
        </a:solidFill>
      </dgm:spPr>
    </dgm:pt>
    <dgm:pt modelId="{A43E2742-6BBA-9A47-9357-2727E802998A}" type="pres">
      <dgm:prSet presAssocID="{2868B093-A34E-C44A-B49E-8B1DDD2D8B2D}" presName="arrowWedge2" presStyleLbl="fgSibTrans2D1" presStyleIdx="1" presStyleCnt="4"/>
      <dgm:spPr>
        <a:solidFill>
          <a:srgbClr val="CDCD00"/>
        </a:solidFill>
        <a:ln>
          <a:solidFill>
            <a:schemeClr val="tx1"/>
          </a:solidFill>
        </a:ln>
      </dgm:spPr>
    </dgm:pt>
    <dgm:pt modelId="{71352407-304E-C940-A9A1-2E848EAB9C10}" type="pres">
      <dgm:prSet presAssocID="{9CC43401-138C-2D43-A146-8676F134BE13}" presName="arrowWedge3" presStyleLbl="fgSibTrans2D1" presStyleIdx="2" presStyleCnt="4"/>
      <dgm:spPr>
        <a:solidFill>
          <a:srgbClr val="CDCD00"/>
        </a:solidFill>
      </dgm:spPr>
    </dgm:pt>
    <dgm:pt modelId="{70CE39ED-FBE6-FB49-B906-67DF4001614D}" type="pres">
      <dgm:prSet presAssocID="{36003F00-CE21-614B-8A7C-F54774762D35}" presName="arrowWedge4" presStyleLbl="fgSibTrans2D1" presStyleIdx="3" presStyleCnt="4"/>
      <dgm:spPr>
        <a:solidFill>
          <a:srgbClr val="CDCD00"/>
        </a:solidFill>
        <a:ln>
          <a:solidFill>
            <a:schemeClr val="tx1"/>
          </a:solidFill>
        </a:ln>
      </dgm:spPr>
    </dgm:pt>
  </dgm:ptLst>
  <dgm:cxnLst>
    <dgm:cxn modelId="{34F09504-C5EC-2341-8DBE-9CB2E820EE65}" type="presOf" srcId="{25E2067F-9FED-E144-9CEA-D7946070874F}" destId="{86B728F9-E056-2046-BE53-BE92755AB387}" srcOrd="1" destOrd="0" presId="urn:microsoft.com/office/officeart/2005/8/layout/cycle8"/>
    <dgm:cxn modelId="{EB307B0A-8D26-E94B-840A-28C6A1AD780D}" type="presOf" srcId="{2BC1552D-272F-7047-9885-40C9462B08D5}" destId="{1E052F4B-C5FA-704B-B472-8431AE4B9262}" srcOrd="1" destOrd="0" presId="urn:microsoft.com/office/officeart/2005/8/layout/cycle8"/>
    <dgm:cxn modelId="{453F3C24-3AA0-5046-A710-9AEB76E55CC3}" type="presOf" srcId="{43C98F3B-CFD9-1642-AC21-552BDE2EE756}" destId="{BB77694E-7F66-B242-9612-3E032CA39BBE}" srcOrd="0" destOrd="0" presId="urn:microsoft.com/office/officeart/2005/8/layout/cycle8"/>
    <dgm:cxn modelId="{8E610435-0A23-D94C-9396-2F2CDDC8DB55}" srcId="{E5B074BA-45A2-2E48-B426-38EB54C5A7F3}" destId="{2BC1552D-272F-7047-9885-40C9462B08D5}" srcOrd="2" destOrd="0" parTransId="{30C7A154-3524-2240-A51B-44FFAC77044A}" sibTransId="{9CC43401-138C-2D43-A146-8676F134BE13}"/>
    <dgm:cxn modelId="{946BF05B-BDC1-1449-9B52-FDC1AE8E985A}" srcId="{E5B074BA-45A2-2E48-B426-38EB54C5A7F3}" destId="{25E2067F-9FED-E144-9CEA-D7946070874F}" srcOrd="1" destOrd="0" parTransId="{73365EAC-5946-9A44-B9E5-A1EA730E9B21}" sibTransId="{2868B093-A34E-C44A-B49E-8B1DDD2D8B2D}"/>
    <dgm:cxn modelId="{B46E5C60-DB0E-4C4E-94EE-9BCDB3B34DAE}" srcId="{E5B074BA-45A2-2E48-B426-38EB54C5A7F3}" destId="{43C98F3B-CFD9-1642-AC21-552BDE2EE756}" srcOrd="3" destOrd="0" parTransId="{28E5A598-DADE-2B49-9D89-501FB87B9CAF}" sibTransId="{36003F00-CE21-614B-8A7C-F54774762D35}"/>
    <dgm:cxn modelId="{5CA3D668-3ADE-F54A-8E72-2A3C47021B4B}" type="presOf" srcId="{E5B074BA-45A2-2E48-B426-38EB54C5A7F3}" destId="{5891EEE6-0A3F-664D-8BA4-34DA66501159}" srcOrd="0" destOrd="0" presId="urn:microsoft.com/office/officeart/2005/8/layout/cycle8"/>
    <dgm:cxn modelId="{027EE46B-6BD0-8445-B179-AC6963EDA140}" type="presOf" srcId="{55A27850-6BAE-D644-890C-A6FED8E93DF3}" destId="{AFF77A50-FF60-3F4B-A793-C9AB70363ED8}" srcOrd="1" destOrd="0" presId="urn:microsoft.com/office/officeart/2005/8/layout/cycle8"/>
    <dgm:cxn modelId="{1387A572-256F-6D4E-B0DA-389B364AA709}" type="presOf" srcId="{43C98F3B-CFD9-1642-AC21-552BDE2EE756}" destId="{56F6B1F2-6E31-7E48-B745-8A059D4C32CE}" srcOrd="1" destOrd="0" presId="urn:microsoft.com/office/officeart/2005/8/layout/cycle8"/>
    <dgm:cxn modelId="{F29D52B2-7802-4D41-8230-C48DB37C81A5}" srcId="{E5B074BA-45A2-2E48-B426-38EB54C5A7F3}" destId="{55A27850-6BAE-D644-890C-A6FED8E93DF3}" srcOrd="0" destOrd="0" parTransId="{C1F45CD3-5774-ED4E-B14E-5484FB5C4594}" sibTransId="{4AD33DEC-961E-EF45-BC54-C052EE5D791A}"/>
    <dgm:cxn modelId="{0DEDBBC2-28EC-0C45-AD56-80EB743A661D}" type="presOf" srcId="{2BC1552D-272F-7047-9885-40C9462B08D5}" destId="{CA98E9FF-0167-E44B-8B9E-5DB727284EBB}" srcOrd="0" destOrd="0" presId="urn:microsoft.com/office/officeart/2005/8/layout/cycle8"/>
    <dgm:cxn modelId="{03C27DE1-4CB5-BA43-AB76-D07E8A1CFD77}" type="presOf" srcId="{55A27850-6BAE-D644-890C-A6FED8E93DF3}" destId="{436D2502-881C-0C4A-BED5-D861C5CC64EE}" srcOrd="0" destOrd="0" presId="urn:microsoft.com/office/officeart/2005/8/layout/cycle8"/>
    <dgm:cxn modelId="{220DDBE6-A891-FC4D-9E45-9646F7B8E4E0}" type="presOf" srcId="{25E2067F-9FED-E144-9CEA-D7946070874F}" destId="{43633D9D-9EE7-7649-892F-15FA2AB6DFFB}" srcOrd="0" destOrd="0" presId="urn:microsoft.com/office/officeart/2005/8/layout/cycle8"/>
    <dgm:cxn modelId="{F7CE423F-87A7-7D4E-9C40-1CB02D11933C}" type="presParOf" srcId="{5891EEE6-0A3F-664D-8BA4-34DA66501159}" destId="{436D2502-881C-0C4A-BED5-D861C5CC64EE}" srcOrd="0" destOrd="0" presId="urn:microsoft.com/office/officeart/2005/8/layout/cycle8"/>
    <dgm:cxn modelId="{35129CEB-B35B-4E49-807D-8AD3665854C3}" type="presParOf" srcId="{5891EEE6-0A3F-664D-8BA4-34DA66501159}" destId="{C33999DB-ECF1-DB42-B116-1093194F638B}" srcOrd="1" destOrd="0" presId="urn:microsoft.com/office/officeart/2005/8/layout/cycle8"/>
    <dgm:cxn modelId="{3F77A642-F387-8D4C-A60B-EE4A8FADCFD9}" type="presParOf" srcId="{5891EEE6-0A3F-664D-8BA4-34DA66501159}" destId="{BC678EB3-4EB8-8848-AA55-91CD4A536D0B}" srcOrd="2" destOrd="0" presId="urn:microsoft.com/office/officeart/2005/8/layout/cycle8"/>
    <dgm:cxn modelId="{C337069F-D6D2-F24B-8B18-1CE17983154B}" type="presParOf" srcId="{5891EEE6-0A3F-664D-8BA4-34DA66501159}" destId="{AFF77A50-FF60-3F4B-A793-C9AB70363ED8}" srcOrd="3" destOrd="0" presId="urn:microsoft.com/office/officeart/2005/8/layout/cycle8"/>
    <dgm:cxn modelId="{231FA913-807A-CA4F-BA0B-FC69EE6A3EFC}" type="presParOf" srcId="{5891EEE6-0A3F-664D-8BA4-34DA66501159}" destId="{43633D9D-9EE7-7649-892F-15FA2AB6DFFB}" srcOrd="4" destOrd="0" presId="urn:microsoft.com/office/officeart/2005/8/layout/cycle8"/>
    <dgm:cxn modelId="{094A488E-0122-D045-A44D-B44667411FF4}" type="presParOf" srcId="{5891EEE6-0A3F-664D-8BA4-34DA66501159}" destId="{7B7A0BC0-9DFB-8E43-A46C-FC45A68C39AC}" srcOrd="5" destOrd="0" presId="urn:microsoft.com/office/officeart/2005/8/layout/cycle8"/>
    <dgm:cxn modelId="{B44AF85E-2D21-304B-83E3-9DE8C4A8F657}" type="presParOf" srcId="{5891EEE6-0A3F-664D-8BA4-34DA66501159}" destId="{8F82847B-C055-074A-B827-51AE5F372166}" srcOrd="6" destOrd="0" presId="urn:microsoft.com/office/officeart/2005/8/layout/cycle8"/>
    <dgm:cxn modelId="{ED39BE72-5BFA-DD42-91A8-AE1693B58EDD}" type="presParOf" srcId="{5891EEE6-0A3F-664D-8BA4-34DA66501159}" destId="{86B728F9-E056-2046-BE53-BE92755AB387}" srcOrd="7" destOrd="0" presId="urn:microsoft.com/office/officeart/2005/8/layout/cycle8"/>
    <dgm:cxn modelId="{53DE06CE-4BE0-094E-B3BE-02691CCFF972}" type="presParOf" srcId="{5891EEE6-0A3F-664D-8BA4-34DA66501159}" destId="{CA98E9FF-0167-E44B-8B9E-5DB727284EBB}" srcOrd="8" destOrd="0" presId="urn:microsoft.com/office/officeart/2005/8/layout/cycle8"/>
    <dgm:cxn modelId="{D7CF94A0-C568-9E48-85D3-B5E388A853BE}" type="presParOf" srcId="{5891EEE6-0A3F-664D-8BA4-34DA66501159}" destId="{593A254A-F892-5940-B546-8FDB6ECF4A38}" srcOrd="9" destOrd="0" presId="urn:microsoft.com/office/officeart/2005/8/layout/cycle8"/>
    <dgm:cxn modelId="{2DF93153-F29F-1644-BD00-AFB314308347}" type="presParOf" srcId="{5891EEE6-0A3F-664D-8BA4-34DA66501159}" destId="{511890C8-9B42-0A49-8051-8B58D93DF19C}" srcOrd="10" destOrd="0" presId="urn:microsoft.com/office/officeart/2005/8/layout/cycle8"/>
    <dgm:cxn modelId="{526FFD07-BC1F-A043-A1C4-662001A0DA2A}" type="presParOf" srcId="{5891EEE6-0A3F-664D-8BA4-34DA66501159}" destId="{1E052F4B-C5FA-704B-B472-8431AE4B9262}" srcOrd="11" destOrd="0" presId="urn:microsoft.com/office/officeart/2005/8/layout/cycle8"/>
    <dgm:cxn modelId="{9900964C-A38F-974D-AB5C-7A7417528D0A}" type="presParOf" srcId="{5891EEE6-0A3F-664D-8BA4-34DA66501159}" destId="{BB77694E-7F66-B242-9612-3E032CA39BBE}" srcOrd="12" destOrd="0" presId="urn:microsoft.com/office/officeart/2005/8/layout/cycle8"/>
    <dgm:cxn modelId="{4B389EC7-8EF9-AC45-9153-E5FD88A27AA9}" type="presParOf" srcId="{5891EEE6-0A3F-664D-8BA4-34DA66501159}" destId="{4478677F-FE50-8C44-A814-BF5AF03915FD}" srcOrd="13" destOrd="0" presId="urn:microsoft.com/office/officeart/2005/8/layout/cycle8"/>
    <dgm:cxn modelId="{CBE2CA48-411E-8247-8DF8-ABDC1B151D79}" type="presParOf" srcId="{5891EEE6-0A3F-664D-8BA4-34DA66501159}" destId="{396E96F6-11AA-8E4F-ABAC-E827CFF38EC1}" srcOrd="14" destOrd="0" presId="urn:microsoft.com/office/officeart/2005/8/layout/cycle8"/>
    <dgm:cxn modelId="{E8239D09-93DA-9F4C-A112-3FE66BC3AA60}" type="presParOf" srcId="{5891EEE6-0A3F-664D-8BA4-34DA66501159}" destId="{56F6B1F2-6E31-7E48-B745-8A059D4C32CE}" srcOrd="15" destOrd="0" presId="urn:microsoft.com/office/officeart/2005/8/layout/cycle8"/>
    <dgm:cxn modelId="{CD4C0C62-FAE5-6449-9110-D1001AFE0501}" type="presParOf" srcId="{5891EEE6-0A3F-664D-8BA4-34DA66501159}" destId="{EF7B1FA3-7A2A-1844-813F-B16574AB5450}" srcOrd="16" destOrd="0" presId="urn:microsoft.com/office/officeart/2005/8/layout/cycle8"/>
    <dgm:cxn modelId="{119FAD76-8BB3-1E42-B499-461B99F45DAC}" type="presParOf" srcId="{5891EEE6-0A3F-664D-8BA4-34DA66501159}" destId="{A43E2742-6BBA-9A47-9357-2727E802998A}" srcOrd="17" destOrd="0" presId="urn:microsoft.com/office/officeart/2005/8/layout/cycle8"/>
    <dgm:cxn modelId="{6C03C55A-4071-E741-BD0F-F0F18700D239}" type="presParOf" srcId="{5891EEE6-0A3F-664D-8BA4-34DA66501159}" destId="{71352407-304E-C940-A9A1-2E848EAB9C10}" srcOrd="18" destOrd="0" presId="urn:microsoft.com/office/officeart/2005/8/layout/cycle8"/>
    <dgm:cxn modelId="{9E7C1681-8A2A-064A-AC35-5E91F9D94283}" type="presParOf" srcId="{5891EEE6-0A3F-664D-8BA4-34DA66501159}" destId="{70CE39ED-FBE6-FB49-B906-67DF4001614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B5458-7625-A147-892F-2D4AC06C928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3E4F4D-6F30-7E4B-B4D5-A1D175C7D4CA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4800" dirty="0">
              <a:solidFill>
                <a:srgbClr val="000000"/>
              </a:solidFill>
            </a:rPr>
            <a:t>Objectifs visés</a:t>
          </a:r>
        </a:p>
      </dgm:t>
    </dgm:pt>
    <dgm:pt modelId="{4754B000-CAD5-B04C-BE70-2B1CFF9A320F}" type="parTrans" cxnId="{3B9C623E-0588-4E44-A55A-BA12A33372C5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CD30AA7A-D7BA-4945-8CFD-1CEDDF379628}" type="sibTrans" cxnId="{3B9C623E-0588-4E44-A55A-BA12A33372C5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879D65BE-0C23-E94B-9C7D-10445EFE0ADD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dirty="0">
              <a:solidFill>
                <a:schemeClr val="tx1"/>
              </a:solidFill>
            </a:rPr>
            <a:t>Appropriation d’une</a:t>
          </a:r>
          <a:br>
            <a:rPr lang="fr-FR" sz="1800" dirty="0">
              <a:solidFill>
                <a:schemeClr val="tx1"/>
              </a:solidFill>
            </a:rPr>
          </a:br>
          <a:r>
            <a:rPr lang="fr-FR" sz="1800" dirty="0">
              <a:solidFill>
                <a:schemeClr val="tx1"/>
              </a:solidFill>
            </a:rPr>
            <a:t> culture d’action</a:t>
          </a:r>
        </a:p>
      </dgm:t>
    </dgm:pt>
    <dgm:pt modelId="{8931DE60-84F8-234C-A5F4-ED448C19B08F}" type="parTrans" cxnId="{CD195FBC-459E-3242-82E7-1BC6A011B9CA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37A52C09-A4DC-0946-9885-B40CEDE718F8}" type="sibTrans" cxnId="{CD195FBC-459E-3242-82E7-1BC6A011B9CA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FC77E14D-1A34-334A-93F4-F532158B12C9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800" dirty="0">
              <a:solidFill>
                <a:srgbClr val="000000"/>
              </a:solidFill>
            </a:rPr>
            <a:t>Développement</a:t>
          </a:r>
          <a:br>
            <a:rPr lang="fr-FR" sz="1800" dirty="0">
              <a:solidFill>
                <a:srgbClr val="000000"/>
              </a:solidFill>
            </a:rPr>
          </a:br>
          <a:r>
            <a:rPr lang="fr-FR" sz="1800" dirty="0">
              <a:solidFill>
                <a:srgbClr val="000000"/>
              </a:solidFill>
            </a:rPr>
            <a:t> d’une réflexivité</a:t>
          </a:r>
        </a:p>
      </dgm:t>
    </dgm:pt>
    <dgm:pt modelId="{052C31D1-F9D4-BF46-80DB-15ABAB621205}" type="parTrans" cxnId="{8F1014C2-91D3-1C46-AFC7-CF3CBD30457B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181119F4-B48C-BB42-B787-AFFC39861068}" type="sibTrans" cxnId="{8F1014C2-91D3-1C46-AFC7-CF3CBD30457B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BA760BD5-C406-4D46-9783-B53C481AAFC9}" type="pres">
      <dgm:prSet presAssocID="{8F0B5458-7625-A147-892F-2D4AC06C92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DCFD21-E9D4-DA46-84F4-4F7B84BB13F5}" type="pres">
      <dgm:prSet presAssocID="{DB3E4F4D-6F30-7E4B-B4D5-A1D175C7D4CA}" presName="vertOne" presStyleCnt="0"/>
      <dgm:spPr/>
    </dgm:pt>
    <dgm:pt modelId="{C3EDFA36-2E8A-5D4C-8676-4D018DB38F83}" type="pres">
      <dgm:prSet presAssocID="{DB3E4F4D-6F30-7E4B-B4D5-A1D175C7D4CA}" presName="txOne" presStyleLbl="node0" presStyleIdx="0" presStyleCnt="1">
        <dgm:presLayoutVars>
          <dgm:chPref val="3"/>
        </dgm:presLayoutVars>
      </dgm:prSet>
      <dgm:spPr/>
    </dgm:pt>
    <dgm:pt modelId="{1B2C0691-BAF0-D64B-A03B-F187465DD38E}" type="pres">
      <dgm:prSet presAssocID="{DB3E4F4D-6F30-7E4B-B4D5-A1D175C7D4CA}" presName="parTransOne" presStyleCnt="0"/>
      <dgm:spPr/>
    </dgm:pt>
    <dgm:pt modelId="{E3B6FFED-4CF3-9145-A245-F69A6122A243}" type="pres">
      <dgm:prSet presAssocID="{DB3E4F4D-6F30-7E4B-B4D5-A1D175C7D4CA}" presName="horzOne" presStyleCnt="0"/>
      <dgm:spPr/>
    </dgm:pt>
    <dgm:pt modelId="{FB5EEFAC-7AFC-BE4E-A311-B752E0914B42}" type="pres">
      <dgm:prSet presAssocID="{879D65BE-0C23-E94B-9C7D-10445EFE0ADD}" presName="vertTwo" presStyleCnt="0"/>
      <dgm:spPr/>
    </dgm:pt>
    <dgm:pt modelId="{7CC8C8D0-C874-7D41-A707-C8278E9D88D5}" type="pres">
      <dgm:prSet presAssocID="{879D65BE-0C23-E94B-9C7D-10445EFE0ADD}" presName="txTwo" presStyleLbl="node2" presStyleIdx="0" presStyleCnt="2">
        <dgm:presLayoutVars>
          <dgm:chPref val="3"/>
        </dgm:presLayoutVars>
      </dgm:prSet>
      <dgm:spPr/>
    </dgm:pt>
    <dgm:pt modelId="{30B3DE47-33EF-D14B-B111-31022C537C30}" type="pres">
      <dgm:prSet presAssocID="{879D65BE-0C23-E94B-9C7D-10445EFE0ADD}" presName="horzTwo" presStyleCnt="0"/>
      <dgm:spPr/>
    </dgm:pt>
    <dgm:pt modelId="{C4CCAAB2-2A29-EC42-ABC9-A001B760A75F}" type="pres">
      <dgm:prSet presAssocID="{37A52C09-A4DC-0946-9885-B40CEDE718F8}" presName="sibSpaceTwo" presStyleCnt="0"/>
      <dgm:spPr/>
    </dgm:pt>
    <dgm:pt modelId="{C4FF0C12-E36B-4941-87DF-106B61140409}" type="pres">
      <dgm:prSet presAssocID="{FC77E14D-1A34-334A-93F4-F532158B12C9}" presName="vertTwo" presStyleCnt="0"/>
      <dgm:spPr/>
    </dgm:pt>
    <dgm:pt modelId="{6D314EB7-FDED-494B-828E-13242F50E12C}" type="pres">
      <dgm:prSet presAssocID="{FC77E14D-1A34-334A-93F4-F532158B12C9}" presName="txTwo" presStyleLbl="node2" presStyleIdx="1" presStyleCnt="2">
        <dgm:presLayoutVars>
          <dgm:chPref val="3"/>
        </dgm:presLayoutVars>
      </dgm:prSet>
      <dgm:spPr/>
    </dgm:pt>
    <dgm:pt modelId="{D581E660-3FFA-B347-9698-0EB86D31C299}" type="pres">
      <dgm:prSet presAssocID="{FC77E14D-1A34-334A-93F4-F532158B12C9}" presName="horzTwo" presStyleCnt="0"/>
      <dgm:spPr/>
    </dgm:pt>
  </dgm:ptLst>
  <dgm:cxnLst>
    <dgm:cxn modelId="{A719F31C-58E5-E347-BCE9-4CB25E1F07E8}" type="presOf" srcId="{879D65BE-0C23-E94B-9C7D-10445EFE0ADD}" destId="{7CC8C8D0-C874-7D41-A707-C8278E9D88D5}" srcOrd="0" destOrd="0" presId="urn:microsoft.com/office/officeart/2005/8/layout/hierarchy4"/>
    <dgm:cxn modelId="{3B9C623E-0588-4E44-A55A-BA12A33372C5}" srcId="{8F0B5458-7625-A147-892F-2D4AC06C9285}" destId="{DB3E4F4D-6F30-7E4B-B4D5-A1D175C7D4CA}" srcOrd="0" destOrd="0" parTransId="{4754B000-CAD5-B04C-BE70-2B1CFF9A320F}" sibTransId="{CD30AA7A-D7BA-4945-8CFD-1CEDDF379628}"/>
    <dgm:cxn modelId="{8B40E347-9478-344B-9377-FD9FB4E26A84}" type="presOf" srcId="{8F0B5458-7625-A147-892F-2D4AC06C9285}" destId="{BA760BD5-C406-4D46-9783-B53C481AAFC9}" srcOrd="0" destOrd="0" presId="urn:microsoft.com/office/officeart/2005/8/layout/hierarchy4"/>
    <dgm:cxn modelId="{23D8E16D-28FB-1546-B811-DC188D84AC9F}" type="presOf" srcId="{DB3E4F4D-6F30-7E4B-B4D5-A1D175C7D4CA}" destId="{C3EDFA36-2E8A-5D4C-8676-4D018DB38F83}" srcOrd="0" destOrd="0" presId="urn:microsoft.com/office/officeart/2005/8/layout/hierarchy4"/>
    <dgm:cxn modelId="{CD195FBC-459E-3242-82E7-1BC6A011B9CA}" srcId="{DB3E4F4D-6F30-7E4B-B4D5-A1D175C7D4CA}" destId="{879D65BE-0C23-E94B-9C7D-10445EFE0ADD}" srcOrd="0" destOrd="0" parTransId="{8931DE60-84F8-234C-A5F4-ED448C19B08F}" sibTransId="{37A52C09-A4DC-0946-9885-B40CEDE718F8}"/>
    <dgm:cxn modelId="{8F1014C2-91D3-1C46-AFC7-CF3CBD30457B}" srcId="{DB3E4F4D-6F30-7E4B-B4D5-A1D175C7D4CA}" destId="{FC77E14D-1A34-334A-93F4-F532158B12C9}" srcOrd="1" destOrd="0" parTransId="{052C31D1-F9D4-BF46-80DB-15ABAB621205}" sibTransId="{181119F4-B48C-BB42-B787-AFFC39861068}"/>
    <dgm:cxn modelId="{AA7D79E0-9E0B-2946-BABC-253AAE2AD8AB}" type="presOf" srcId="{FC77E14D-1A34-334A-93F4-F532158B12C9}" destId="{6D314EB7-FDED-494B-828E-13242F50E12C}" srcOrd="0" destOrd="0" presId="urn:microsoft.com/office/officeart/2005/8/layout/hierarchy4"/>
    <dgm:cxn modelId="{93061E19-0CBF-334E-8CF1-8DFCACE20AFC}" type="presParOf" srcId="{BA760BD5-C406-4D46-9783-B53C481AAFC9}" destId="{3FDCFD21-E9D4-DA46-84F4-4F7B84BB13F5}" srcOrd="0" destOrd="0" presId="urn:microsoft.com/office/officeart/2005/8/layout/hierarchy4"/>
    <dgm:cxn modelId="{4BDA4E34-DE72-E345-ABDB-B6E96CE0CC11}" type="presParOf" srcId="{3FDCFD21-E9D4-DA46-84F4-4F7B84BB13F5}" destId="{C3EDFA36-2E8A-5D4C-8676-4D018DB38F83}" srcOrd="0" destOrd="0" presId="urn:microsoft.com/office/officeart/2005/8/layout/hierarchy4"/>
    <dgm:cxn modelId="{D574FC05-965D-AB41-9D07-54261C11335E}" type="presParOf" srcId="{3FDCFD21-E9D4-DA46-84F4-4F7B84BB13F5}" destId="{1B2C0691-BAF0-D64B-A03B-F187465DD38E}" srcOrd="1" destOrd="0" presId="urn:microsoft.com/office/officeart/2005/8/layout/hierarchy4"/>
    <dgm:cxn modelId="{BCAC0FCA-FEF4-9946-AEAA-51579079497A}" type="presParOf" srcId="{3FDCFD21-E9D4-DA46-84F4-4F7B84BB13F5}" destId="{E3B6FFED-4CF3-9145-A245-F69A6122A243}" srcOrd="2" destOrd="0" presId="urn:microsoft.com/office/officeart/2005/8/layout/hierarchy4"/>
    <dgm:cxn modelId="{AD887554-3CEE-824E-812F-2CE6E73026E3}" type="presParOf" srcId="{E3B6FFED-4CF3-9145-A245-F69A6122A243}" destId="{FB5EEFAC-7AFC-BE4E-A311-B752E0914B42}" srcOrd="0" destOrd="0" presId="urn:microsoft.com/office/officeart/2005/8/layout/hierarchy4"/>
    <dgm:cxn modelId="{ECC2C585-643F-5F49-974D-35A61A99CF69}" type="presParOf" srcId="{FB5EEFAC-7AFC-BE4E-A311-B752E0914B42}" destId="{7CC8C8D0-C874-7D41-A707-C8278E9D88D5}" srcOrd="0" destOrd="0" presId="urn:microsoft.com/office/officeart/2005/8/layout/hierarchy4"/>
    <dgm:cxn modelId="{C7586C6F-5F7F-DB44-AAA4-8C25F142DBA6}" type="presParOf" srcId="{FB5EEFAC-7AFC-BE4E-A311-B752E0914B42}" destId="{30B3DE47-33EF-D14B-B111-31022C537C30}" srcOrd="1" destOrd="0" presId="urn:microsoft.com/office/officeart/2005/8/layout/hierarchy4"/>
    <dgm:cxn modelId="{D1E52338-A810-D449-B7BA-4C0EE4E32CFF}" type="presParOf" srcId="{E3B6FFED-4CF3-9145-A245-F69A6122A243}" destId="{C4CCAAB2-2A29-EC42-ABC9-A001B760A75F}" srcOrd="1" destOrd="0" presId="urn:microsoft.com/office/officeart/2005/8/layout/hierarchy4"/>
    <dgm:cxn modelId="{179AFEF9-F81D-2F4E-B91E-D25B5DF8399E}" type="presParOf" srcId="{E3B6FFED-4CF3-9145-A245-F69A6122A243}" destId="{C4FF0C12-E36B-4941-87DF-106B61140409}" srcOrd="2" destOrd="0" presId="urn:microsoft.com/office/officeart/2005/8/layout/hierarchy4"/>
    <dgm:cxn modelId="{97F3BC3B-40A7-E540-AC4F-C276DD5858F9}" type="presParOf" srcId="{C4FF0C12-E36B-4941-87DF-106B61140409}" destId="{6D314EB7-FDED-494B-828E-13242F50E12C}" srcOrd="0" destOrd="0" presId="urn:microsoft.com/office/officeart/2005/8/layout/hierarchy4"/>
    <dgm:cxn modelId="{CCB34589-AD16-7546-8506-E780007DBAB7}" type="presParOf" srcId="{C4FF0C12-E36B-4941-87DF-106B61140409}" destId="{D581E660-3FFA-B347-9698-0EB86D31C29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B5458-7625-A147-892F-2D4AC06C928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3E4F4D-6F30-7E4B-B4D5-A1D175C7D4CA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fr-FR" sz="4400" baseline="0" dirty="0">
              <a:solidFill>
                <a:srgbClr val="000000"/>
              </a:solidFill>
            </a:rPr>
            <a:t>Hypothèses relatives aux transformations potentielles</a:t>
          </a:r>
        </a:p>
      </dgm:t>
    </dgm:pt>
    <dgm:pt modelId="{4754B000-CAD5-B04C-BE70-2B1CFF9A320F}" type="parTrans" cxnId="{3B9C623E-0588-4E44-A55A-BA12A33372C5}">
      <dgm:prSet/>
      <dgm:spPr/>
      <dgm:t>
        <a:bodyPr/>
        <a:lstStyle/>
        <a:p>
          <a:endParaRPr lang="fr-FR" sz="1600">
            <a:solidFill>
              <a:srgbClr val="000000"/>
            </a:solidFill>
          </a:endParaRPr>
        </a:p>
      </dgm:t>
    </dgm:pt>
    <dgm:pt modelId="{CD30AA7A-D7BA-4945-8CFD-1CEDDF379628}" type="sibTrans" cxnId="{3B9C623E-0588-4E44-A55A-BA12A33372C5}">
      <dgm:prSet/>
      <dgm:spPr/>
      <dgm:t>
        <a:bodyPr/>
        <a:lstStyle/>
        <a:p>
          <a:endParaRPr lang="fr-FR" sz="1600">
            <a:solidFill>
              <a:srgbClr val="000000"/>
            </a:solidFill>
          </a:endParaRPr>
        </a:p>
      </dgm:t>
    </dgm:pt>
    <dgm:pt modelId="{879D65BE-0C23-E94B-9C7D-10445EFE0ADD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Explicitation des traces audiovisuelles : 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appropriation progressive de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 la culture d’action</a:t>
          </a:r>
        </a:p>
      </dgm:t>
    </dgm:pt>
    <dgm:pt modelId="{8931DE60-84F8-234C-A5F4-ED448C19B08F}" type="parTrans" cxnId="{CD195FBC-459E-3242-82E7-1BC6A011B9CA}">
      <dgm:prSet/>
      <dgm:spPr/>
      <dgm:t>
        <a:bodyPr/>
        <a:lstStyle/>
        <a:p>
          <a:endParaRPr lang="fr-FR" sz="1600">
            <a:solidFill>
              <a:srgbClr val="000000"/>
            </a:solidFill>
          </a:endParaRPr>
        </a:p>
      </dgm:t>
    </dgm:pt>
    <dgm:pt modelId="{37A52C09-A4DC-0946-9885-B40CEDE718F8}" type="sibTrans" cxnId="{CD195FBC-459E-3242-82E7-1BC6A011B9CA}">
      <dgm:prSet/>
      <dgm:spPr/>
      <dgm:t>
        <a:bodyPr/>
        <a:lstStyle/>
        <a:p>
          <a:endParaRPr lang="fr-FR" sz="1600">
            <a:solidFill>
              <a:srgbClr val="000000"/>
            </a:solidFill>
          </a:endParaRPr>
        </a:p>
      </dgm:t>
    </dgm:pt>
    <dgm:pt modelId="{A8AA9B5A-852E-6B4B-B917-B894D9F3A82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Questionnement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centré sur le vécu :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 le tuteur abandonne sa 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posture prescriptive</a:t>
          </a:r>
        </a:p>
      </dgm:t>
    </dgm:pt>
    <dgm:pt modelId="{AFE78DB8-934E-574D-8E06-A769F58A1ACE}" type="parTrans" cxnId="{4C39C47E-BA41-3340-B5A8-09FB0E9BABF7}">
      <dgm:prSet/>
      <dgm:spPr/>
      <dgm:t>
        <a:bodyPr/>
        <a:lstStyle/>
        <a:p>
          <a:endParaRPr lang="fr-FR" sz="1600">
            <a:solidFill>
              <a:srgbClr val="000000"/>
            </a:solidFill>
          </a:endParaRPr>
        </a:p>
      </dgm:t>
    </dgm:pt>
    <dgm:pt modelId="{B74A494A-FA9E-2A4D-833A-8FAC77708603}" type="sibTrans" cxnId="{4C39C47E-BA41-3340-B5A8-09FB0E9BABF7}">
      <dgm:prSet/>
      <dgm:spPr/>
      <dgm:t>
        <a:bodyPr/>
        <a:lstStyle/>
        <a:p>
          <a:endParaRPr lang="fr-FR" sz="1600">
            <a:solidFill>
              <a:srgbClr val="000000"/>
            </a:solidFill>
          </a:endParaRPr>
        </a:p>
      </dgm:t>
    </dgm:pt>
    <dgm:pt modelId="{BA760BD5-C406-4D46-9783-B53C481AAFC9}" type="pres">
      <dgm:prSet presAssocID="{8F0B5458-7625-A147-892F-2D4AC06C92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DCFD21-E9D4-DA46-84F4-4F7B84BB13F5}" type="pres">
      <dgm:prSet presAssocID="{DB3E4F4D-6F30-7E4B-B4D5-A1D175C7D4CA}" presName="vertOne" presStyleCnt="0"/>
      <dgm:spPr/>
    </dgm:pt>
    <dgm:pt modelId="{C3EDFA36-2E8A-5D4C-8676-4D018DB38F83}" type="pres">
      <dgm:prSet presAssocID="{DB3E4F4D-6F30-7E4B-B4D5-A1D175C7D4CA}" presName="txOne" presStyleLbl="node0" presStyleIdx="0" presStyleCnt="1" custScaleY="76039">
        <dgm:presLayoutVars>
          <dgm:chPref val="3"/>
        </dgm:presLayoutVars>
      </dgm:prSet>
      <dgm:spPr/>
    </dgm:pt>
    <dgm:pt modelId="{1B2C0691-BAF0-D64B-A03B-F187465DD38E}" type="pres">
      <dgm:prSet presAssocID="{DB3E4F4D-6F30-7E4B-B4D5-A1D175C7D4CA}" presName="parTransOne" presStyleCnt="0"/>
      <dgm:spPr/>
    </dgm:pt>
    <dgm:pt modelId="{E3B6FFED-4CF3-9145-A245-F69A6122A243}" type="pres">
      <dgm:prSet presAssocID="{DB3E4F4D-6F30-7E4B-B4D5-A1D175C7D4CA}" presName="horzOne" presStyleCnt="0"/>
      <dgm:spPr/>
    </dgm:pt>
    <dgm:pt modelId="{FB5EEFAC-7AFC-BE4E-A311-B752E0914B42}" type="pres">
      <dgm:prSet presAssocID="{879D65BE-0C23-E94B-9C7D-10445EFE0ADD}" presName="vertTwo" presStyleCnt="0"/>
      <dgm:spPr/>
    </dgm:pt>
    <dgm:pt modelId="{7CC8C8D0-C874-7D41-A707-C8278E9D88D5}" type="pres">
      <dgm:prSet presAssocID="{879D65BE-0C23-E94B-9C7D-10445EFE0ADD}" presName="txTwo" presStyleLbl="node2" presStyleIdx="0" presStyleCnt="2" custScaleY="112372">
        <dgm:presLayoutVars>
          <dgm:chPref val="3"/>
        </dgm:presLayoutVars>
      </dgm:prSet>
      <dgm:spPr/>
    </dgm:pt>
    <dgm:pt modelId="{30B3DE47-33EF-D14B-B111-31022C537C30}" type="pres">
      <dgm:prSet presAssocID="{879D65BE-0C23-E94B-9C7D-10445EFE0ADD}" presName="horzTwo" presStyleCnt="0"/>
      <dgm:spPr/>
    </dgm:pt>
    <dgm:pt modelId="{C4CCAAB2-2A29-EC42-ABC9-A001B760A75F}" type="pres">
      <dgm:prSet presAssocID="{37A52C09-A4DC-0946-9885-B40CEDE718F8}" presName="sibSpaceTwo" presStyleCnt="0"/>
      <dgm:spPr/>
    </dgm:pt>
    <dgm:pt modelId="{346E14FC-6EDB-0E49-8212-C5E7EB81B5CE}" type="pres">
      <dgm:prSet presAssocID="{A8AA9B5A-852E-6B4B-B917-B894D9F3A82F}" presName="vertTwo" presStyleCnt="0"/>
      <dgm:spPr/>
    </dgm:pt>
    <dgm:pt modelId="{149980BF-4384-7C46-B687-D719F267154C}" type="pres">
      <dgm:prSet presAssocID="{A8AA9B5A-852E-6B4B-B917-B894D9F3A82F}" presName="txTwo" presStyleLbl="node2" presStyleIdx="1" presStyleCnt="2" custScaleY="112194">
        <dgm:presLayoutVars>
          <dgm:chPref val="3"/>
        </dgm:presLayoutVars>
      </dgm:prSet>
      <dgm:spPr/>
    </dgm:pt>
    <dgm:pt modelId="{498022E8-0555-624A-973C-A8DD8ED143A5}" type="pres">
      <dgm:prSet presAssocID="{A8AA9B5A-852E-6B4B-B917-B894D9F3A82F}" presName="horzTwo" presStyleCnt="0"/>
      <dgm:spPr/>
    </dgm:pt>
  </dgm:ptLst>
  <dgm:cxnLst>
    <dgm:cxn modelId="{EDA0A910-E792-314F-966C-7FA37C3C3EDA}" type="presOf" srcId="{879D65BE-0C23-E94B-9C7D-10445EFE0ADD}" destId="{7CC8C8D0-C874-7D41-A707-C8278E9D88D5}" srcOrd="0" destOrd="0" presId="urn:microsoft.com/office/officeart/2005/8/layout/hierarchy4"/>
    <dgm:cxn modelId="{60EBB012-1ED2-F149-8800-561621AC10F6}" type="presOf" srcId="{8F0B5458-7625-A147-892F-2D4AC06C9285}" destId="{BA760BD5-C406-4D46-9783-B53C481AAFC9}" srcOrd="0" destOrd="0" presId="urn:microsoft.com/office/officeart/2005/8/layout/hierarchy4"/>
    <dgm:cxn modelId="{3B9C623E-0588-4E44-A55A-BA12A33372C5}" srcId="{8F0B5458-7625-A147-892F-2D4AC06C9285}" destId="{DB3E4F4D-6F30-7E4B-B4D5-A1D175C7D4CA}" srcOrd="0" destOrd="0" parTransId="{4754B000-CAD5-B04C-BE70-2B1CFF9A320F}" sibTransId="{CD30AA7A-D7BA-4945-8CFD-1CEDDF379628}"/>
    <dgm:cxn modelId="{4C39C47E-BA41-3340-B5A8-09FB0E9BABF7}" srcId="{DB3E4F4D-6F30-7E4B-B4D5-A1D175C7D4CA}" destId="{A8AA9B5A-852E-6B4B-B917-B894D9F3A82F}" srcOrd="1" destOrd="0" parTransId="{AFE78DB8-934E-574D-8E06-A769F58A1ACE}" sibTransId="{B74A494A-FA9E-2A4D-833A-8FAC77708603}"/>
    <dgm:cxn modelId="{CD195FBC-459E-3242-82E7-1BC6A011B9CA}" srcId="{DB3E4F4D-6F30-7E4B-B4D5-A1D175C7D4CA}" destId="{879D65BE-0C23-E94B-9C7D-10445EFE0ADD}" srcOrd="0" destOrd="0" parTransId="{8931DE60-84F8-234C-A5F4-ED448C19B08F}" sibTransId="{37A52C09-A4DC-0946-9885-B40CEDE718F8}"/>
    <dgm:cxn modelId="{EEFA65BC-4382-0248-9330-C022FD029133}" type="presOf" srcId="{DB3E4F4D-6F30-7E4B-B4D5-A1D175C7D4CA}" destId="{C3EDFA36-2E8A-5D4C-8676-4D018DB38F83}" srcOrd="0" destOrd="0" presId="urn:microsoft.com/office/officeart/2005/8/layout/hierarchy4"/>
    <dgm:cxn modelId="{05CBE1CE-FF45-9040-9998-AA7FF7C2A216}" type="presOf" srcId="{A8AA9B5A-852E-6B4B-B917-B894D9F3A82F}" destId="{149980BF-4384-7C46-B687-D719F267154C}" srcOrd="0" destOrd="0" presId="urn:microsoft.com/office/officeart/2005/8/layout/hierarchy4"/>
    <dgm:cxn modelId="{0E880468-1D50-4E4C-9DC9-7DF4942B8360}" type="presParOf" srcId="{BA760BD5-C406-4D46-9783-B53C481AAFC9}" destId="{3FDCFD21-E9D4-DA46-84F4-4F7B84BB13F5}" srcOrd="0" destOrd="0" presId="urn:microsoft.com/office/officeart/2005/8/layout/hierarchy4"/>
    <dgm:cxn modelId="{EDF68C94-C789-1843-AB3F-1AF05657FFB7}" type="presParOf" srcId="{3FDCFD21-E9D4-DA46-84F4-4F7B84BB13F5}" destId="{C3EDFA36-2E8A-5D4C-8676-4D018DB38F83}" srcOrd="0" destOrd="0" presId="urn:microsoft.com/office/officeart/2005/8/layout/hierarchy4"/>
    <dgm:cxn modelId="{5F54B297-50D8-434A-9677-10BC2D8A1BDA}" type="presParOf" srcId="{3FDCFD21-E9D4-DA46-84F4-4F7B84BB13F5}" destId="{1B2C0691-BAF0-D64B-A03B-F187465DD38E}" srcOrd="1" destOrd="0" presId="urn:microsoft.com/office/officeart/2005/8/layout/hierarchy4"/>
    <dgm:cxn modelId="{8A46AA3C-E034-5C4A-A793-FA1AD2F64F43}" type="presParOf" srcId="{3FDCFD21-E9D4-DA46-84F4-4F7B84BB13F5}" destId="{E3B6FFED-4CF3-9145-A245-F69A6122A243}" srcOrd="2" destOrd="0" presId="urn:microsoft.com/office/officeart/2005/8/layout/hierarchy4"/>
    <dgm:cxn modelId="{0D4A7D24-AF99-D74F-A8EC-0FF73753BC0E}" type="presParOf" srcId="{E3B6FFED-4CF3-9145-A245-F69A6122A243}" destId="{FB5EEFAC-7AFC-BE4E-A311-B752E0914B42}" srcOrd="0" destOrd="0" presId="urn:microsoft.com/office/officeart/2005/8/layout/hierarchy4"/>
    <dgm:cxn modelId="{051B3ADC-D7DA-BF4E-B8B6-3CEA60080FEC}" type="presParOf" srcId="{FB5EEFAC-7AFC-BE4E-A311-B752E0914B42}" destId="{7CC8C8D0-C874-7D41-A707-C8278E9D88D5}" srcOrd="0" destOrd="0" presId="urn:microsoft.com/office/officeart/2005/8/layout/hierarchy4"/>
    <dgm:cxn modelId="{E25DB4B0-88F8-1A41-B90F-86BC442AC6CD}" type="presParOf" srcId="{FB5EEFAC-7AFC-BE4E-A311-B752E0914B42}" destId="{30B3DE47-33EF-D14B-B111-31022C537C30}" srcOrd="1" destOrd="0" presId="urn:microsoft.com/office/officeart/2005/8/layout/hierarchy4"/>
    <dgm:cxn modelId="{A3ED2DAD-28EF-D246-AE87-D83EA7F03F79}" type="presParOf" srcId="{E3B6FFED-4CF3-9145-A245-F69A6122A243}" destId="{C4CCAAB2-2A29-EC42-ABC9-A001B760A75F}" srcOrd="1" destOrd="0" presId="urn:microsoft.com/office/officeart/2005/8/layout/hierarchy4"/>
    <dgm:cxn modelId="{3C0A31B1-06BF-DF49-9605-7A07FD2BABA0}" type="presParOf" srcId="{E3B6FFED-4CF3-9145-A245-F69A6122A243}" destId="{346E14FC-6EDB-0E49-8212-C5E7EB81B5CE}" srcOrd="2" destOrd="0" presId="urn:microsoft.com/office/officeart/2005/8/layout/hierarchy4"/>
    <dgm:cxn modelId="{90E55873-1089-DF43-A1F3-B844FF3FD433}" type="presParOf" srcId="{346E14FC-6EDB-0E49-8212-C5E7EB81B5CE}" destId="{149980BF-4384-7C46-B687-D719F267154C}" srcOrd="0" destOrd="0" presId="urn:microsoft.com/office/officeart/2005/8/layout/hierarchy4"/>
    <dgm:cxn modelId="{17557086-ABE2-D44E-97B2-EFA786568260}" type="presParOf" srcId="{346E14FC-6EDB-0E49-8212-C5E7EB81B5CE}" destId="{498022E8-0555-624A-973C-A8DD8ED143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2EE66-A980-5649-B183-95F612520E61}" type="doc">
      <dgm:prSet loTypeId="urn:microsoft.com/office/officeart/2005/8/layout/vList5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C87E7748-0D4D-4448-9F52-5EDDDAEED80E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2400" dirty="0">
              <a:solidFill>
                <a:srgbClr val="000000"/>
              </a:solidFill>
            </a:rPr>
            <a:t>Champ de recherche sur l’alternance</a:t>
          </a:r>
          <a:br>
            <a:rPr lang="fr-FR" sz="2400" dirty="0">
              <a:solidFill>
                <a:srgbClr val="000000"/>
              </a:solidFill>
            </a:rPr>
          </a:br>
          <a:r>
            <a:rPr lang="fr-FR" sz="1200" dirty="0">
              <a:solidFill>
                <a:srgbClr val="000000"/>
              </a:solidFill>
            </a:rPr>
            <a:t>(</a:t>
          </a:r>
          <a:r>
            <a:rPr lang="fr-FR" sz="1200" dirty="0" err="1">
              <a:solidFill>
                <a:srgbClr val="000000"/>
              </a:solidFill>
            </a:rPr>
            <a:t>Malglaive</a:t>
          </a:r>
          <a:r>
            <a:rPr lang="fr-FR" sz="1200" dirty="0">
              <a:solidFill>
                <a:srgbClr val="000000"/>
              </a:solidFill>
            </a:rPr>
            <a:t>, 1994 , </a:t>
          </a:r>
          <a:r>
            <a:rPr lang="fr-FR" sz="1200" dirty="0" err="1">
              <a:solidFill>
                <a:srgbClr val="000000"/>
              </a:solidFill>
            </a:rPr>
            <a:t>Olry</a:t>
          </a:r>
          <a:r>
            <a:rPr lang="fr-FR" sz="1200" dirty="0">
              <a:solidFill>
                <a:srgbClr val="000000"/>
              </a:solidFill>
            </a:rPr>
            <a:t>, Mayen, 2012 ;</a:t>
          </a:r>
          <a:br>
            <a:rPr lang="fr-FR" sz="1200" dirty="0">
              <a:solidFill>
                <a:srgbClr val="000000"/>
              </a:solidFill>
            </a:rPr>
          </a:br>
          <a:r>
            <a:rPr lang="fr-FR" sz="1200" dirty="0">
              <a:solidFill>
                <a:srgbClr val="000000"/>
              </a:solidFill>
            </a:rPr>
            <a:t> </a:t>
          </a:r>
          <a:r>
            <a:rPr lang="fr-FR" sz="1200" dirty="0" err="1">
              <a:solidFill>
                <a:srgbClr val="000000"/>
              </a:solidFill>
            </a:rPr>
            <a:t>Chaliès</a:t>
          </a:r>
          <a:r>
            <a:rPr lang="fr-FR" sz="1200" dirty="0">
              <a:solidFill>
                <a:srgbClr val="000000"/>
              </a:solidFill>
            </a:rPr>
            <a:t>, 2009)</a:t>
          </a:r>
        </a:p>
      </dgm:t>
    </dgm:pt>
    <dgm:pt modelId="{568346E2-37C3-0C4A-B99F-9C67F9E1ECA7}" type="parTrans" cxnId="{93394F5A-1BFC-3844-9ACA-A5212111D466}">
      <dgm:prSet/>
      <dgm:spPr/>
      <dgm:t>
        <a:bodyPr/>
        <a:lstStyle/>
        <a:p>
          <a:endParaRPr lang="fr-FR"/>
        </a:p>
      </dgm:t>
    </dgm:pt>
    <dgm:pt modelId="{11477AD8-F437-B541-A8CE-9B75F4C4E02F}" type="sibTrans" cxnId="{93394F5A-1BFC-3844-9ACA-A5212111D466}">
      <dgm:prSet/>
      <dgm:spPr/>
      <dgm:t>
        <a:bodyPr/>
        <a:lstStyle/>
        <a:p>
          <a:endParaRPr lang="fr-FR"/>
        </a:p>
      </dgm:t>
    </dgm:pt>
    <dgm:pt modelId="{3B69A192-37D1-F341-B9AF-A7CFC5389652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Difficultés des apprentis à intégrer les savoirs</a:t>
          </a:r>
        </a:p>
      </dgm:t>
    </dgm:pt>
    <dgm:pt modelId="{1150D4A5-5B69-704A-A1A3-584F697C0E8E}" type="parTrans" cxnId="{2487A05E-FE76-BC46-AFB4-03179D34A710}">
      <dgm:prSet/>
      <dgm:spPr/>
      <dgm:t>
        <a:bodyPr/>
        <a:lstStyle/>
        <a:p>
          <a:endParaRPr lang="fr-FR"/>
        </a:p>
      </dgm:t>
    </dgm:pt>
    <dgm:pt modelId="{E508CB81-7BEE-3A49-A8C1-DA752A0D0168}" type="sibTrans" cxnId="{2487A05E-FE76-BC46-AFB4-03179D34A710}">
      <dgm:prSet/>
      <dgm:spPr/>
      <dgm:t>
        <a:bodyPr/>
        <a:lstStyle/>
        <a:p>
          <a:endParaRPr lang="fr-FR"/>
        </a:p>
      </dgm:t>
    </dgm:pt>
    <dgm:pt modelId="{81FEC11C-8C6C-4443-9158-AF93545A1C77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Objectivation facilitée</a:t>
          </a:r>
        </a:p>
      </dgm:t>
    </dgm:pt>
    <dgm:pt modelId="{A76B8770-02FD-9D4F-898C-83B91F9BB401}" type="sibTrans" cxnId="{1AFF528F-DB3D-6D45-B6C5-1D258D626728}">
      <dgm:prSet/>
      <dgm:spPr/>
      <dgm:t>
        <a:bodyPr/>
        <a:lstStyle/>
        <a:p>
          <a:endParaRPr lang="fr-FR"/>
        </a:p>
      </dgm:t>
    </dgm:pt>
    <dgm:pt modelId="{81BED974-65F2-6E4C-B4DD-E362CB4B6F8C}" type="parTrans" cxnId="{1AFF528F-DB3D-6D45-B6C5-1D258D626728}">
      <dgm:prSet/>
      <dgm:spPr/>
      <dgm:t>
        <a:bodyPr/>
        <a:lstStyle/>
        <a:p>
          <a:endParaRPr lang="fr-FR"/>
        </a:p>
      </dgm:t>
    </dgm:pt>
    <dgm:pt modelId="{CB9EF684-47F2-0248-96D8-B9AFC517F9BA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Réflexivité encouragée</a:t>
          </a:r>
        </a:p>
      </dgm:t>
    </dgm:pt>
    <dgm:pt modelId="{1D2D7D5F-68C7-074A-9D81-3FDDF803CA1E}" type="sibTrans" cxnId="{F15A2EED-E414-2D49-AC3E-1A358A3A84E4}">
      <dgm:prSet/>
      <dgm:spPr/>
      <dgm:t>
        <a:bodyPr/>
        <a:lstStyle/>
        <a:p>
          <a:endParaRPr lang="fr-FR"/>
        </a:p>
      </dgm:t>
    </dgm:pt>
    <dgm:pt modelId="{8860A553-2964-8A4E-B82D-9AEE31167F97}" type="parTrans" cxnId="{F15A2EED-E414-2D49-AC3E-1A358A3A84E4}">
      <dgm:prSet/>
      <dgm:spPr/>
      <dgm:t>
        <a:bodyPr/>
        <a:lstStyle/>
        <a:p>
          <a:endParaRPr lang="fr-FR"/>
        </a:p>
      </dgm:t>
    </dgm:pt>
    <dgm:pt modelId="{425F1165-40E8-8144-A676-A938B9C5CA49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Tuteurs prescripteurs</a:t>
          </a:r>
        </a:p>
      </dgm:t>
    </dgm:pt>
    <dgm:pt modelId="{16DFFF1C-FA2A-1346-ACE3-08C214CA5B1C}" type="sibTrans" cxnId="{B2574B2A-2913-D744-B842-3AAA632776EB}">
      <dgm:prSet/>
      <dgm:spPr/>
      <dgm:t>
        <a:bodyPr/>
        <a:lstStyle/>
        <a:p>
          <a:endParaRPr lang="fr-FR"/>
        </a:p>
      </dgm:t>
    </dgm:pt>
    <dgm:pt modelId="{FDC7C1B3-B3E8-4843-AE61-66EB4839B2FC}" type="parTrans" cxnId="{B2574B2A-2913-D744-B842-3AAA632776EB}">
      <dgm:prSet/>
      <dgm:spPr/>
      <dgm:t>
        <a:bodyPr/>
        <a:lstStyle/>
        <a:p>
          <a:endParaRPr lang="fr-FR"/>
        </a:p>
      </dgm:t>
    </dgm:pt>
    <dgm:pt modelId="{338252EA-3D4C-044E-9922-3766656BAF5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2400" dirty="0">
              <a:solidFill>
                <a:srgbClr val="000000"/>
              </a:solidFill>
            </a:rPr>
            <a:t>Champ de recherche sur</a:t>
          </a:r>
          <a:br>
            <a:rPr lang="fr-FR" sz="2400" dirty="0">
              <a:solidFill>
                <a:srgbClr val="000000"/>
              </a:solidFill>
            </a:rPr>
          </a:br>
          <a:r>
            <a:rPr lang="fr-FR" sz="2400" dirty="0">
              <a:solidFill>
                <a:srgbClr val="000000"/>
              </a:solidFill>
            </a:rPr>
            <a:t>la </a:t>
          </a:r>
          <a:r>
            <a:rPr lang="fr-FR" sz="2400" dirty="0" err="1">
              <a:solidFill>
                <a:srgbClr val="000000"/>
              </a:solidFill>
            </a:rPr>
            <a:t>vidéoformation</a:t>
          </a:r>
          <a:br>
            <a:rPr lang="fr-FR" sz="2400" dirty="0">
              <a:solidFill>
                <a:srgbClr val="000000"/>
              </a:solidFill>
            </a:rPr>
          </a:br>
          <a:r>
            <a:rPr lang="fr-FR" sz="1200" dirty="0">
              <a:solidFill>
                <a:srgbClr val="000000"/>
              </a:solidFill>
            </a:rPr>
            <a:t>(</a:t>
          </a:r>
          <a:r>
            <a:rPr lang="fr-FR" sz="1200" dirty="0" err="1">
              <a:solidFill>
                <a:srgbClr val="000000"/>
              </a:solidFill>
            </a:rPr>
            <a:t>Linard</a:t>
          </a:r>
          <a:r>
            <a:rPr lang="fr-FR" sz="1200" dirty="0">
              <a:solidFill>
                <a:srgbClr val="000000"/>
              </a:solidFill>
            </a:rPr>
            <a:t>, </a:t>
          </a:r>
          <a:r>
            <a:rPr lang="fr-FR" sz="1200" dirty="0" err="1">
              <a:solidFill>
                <a:srgbClr val="000000"/>
              </a:solidFill>
            </a:rPr>
            <a:t>Prax</a:t>
          </a:r>
          <a:r>
            <a:rPr lang="fr-FR" sz="1200" dirty="0">
              <a:solidFill>
                <a:srgbClr val="000000"/>
              </a:solidFill>
            </a:rPr>
            <a:t>, 1974 ;</a:t>
          </a:r>
          <a:br>
            <a:rPr lang="fr-FR" sz="1200" dirty="0">
              <a:solidFill>
                <a:srgbClr val="000000"/>
              </a:solidFill>
            </a:rPr>
          </a:br>
          <a:r>
            <a:rPr lang="fr-FR" sz="1200" dirty="0">
              <a:solidFill>
                <a:srgbClr val="000000"/>
              </a:solidFill>
            </a:rPr>
            <a:t> Flandin, Gaudin, 2012)</a:t>
          </a:r>
        </a:p>
      </dgm:t>
    </dgm:pt>
    <dgm:pt modelId="{A80AF458-F7F1-7E4E-BB30-1A1B36186E0B}" type="sibTrans" cxnId="{A123106F-59F3-A745-8A7C-AA6575A68A80}">
      <dgm:prSet/>
      <dgm:spPr/>
      <dgm:t>
        <a:bodyPr/>
        <a:lstStyle/>
        <a:p>
          <a:endParaRPr lang="fr-FR"/>
        </a:p>
      </dgm:t>
    </dgm:pt>
    <dgm:pt modelId="{992B1137-996D-2C44-BDCD-24A98360480B}" type="parTrans" cxnId="{A123106F-59F3-A745-8A7C-AA6575A68A80}">
      <dgm:prSet/>
      <dgm:spPr/>
      <dgm:t>
        <a:bodyPr/>
        <a:lstStyle/>
        <a:p>
          <a:endParaRPr lang="fr-FR"/>
        </a:p>
      </dgm:t>
    </dgm:pt>
    <dgm:pt modelId="{BE1DC101-D94E-AC4A-A158-FA9312D263A4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Incidences du stage sur l’apprentissage</a:t>
          </a:r>
        </a:p>
      </dgm:t>
    </dgm:pt>
    <dgm:pt modelId="{B58DD7E0-7856-1B45-B47A-E472F788BFFB}" type="parTrans" cxnId="{90E86A2C-37ED-8D4D-BA2D-E0CEAC7A2904}">
      <dgm:prSet/>
      <dgm:spPr/>
      <dgm:t>
        <a:bodyPr/>
        <a:lstStyle/>
        <a:p>
          <a:endParaRPr lang="fr-FR"/>
        </a:p>
      </dgm:t>
    </dgm:pt>
    <dgm:pt modelId="{43832389-6A53-F843-B5AB-8A2A268490D3}" type="sibTrans" cxnId="{90E86A2C-37ED-8D4D-BA2D-E0CEAC7A2904}">
      <dgm:prSet/>
      <dgm:spPr/>
      <dgm:t>
        <a:bodyPr/>
        <a:lstStyle/>
        <a:p>
          <a:endParaRPr lang="fr-FR"/>
        </a:p>
      </dgm:t>
    </dgm:pt>
    <dgm:pt modelId="{D4D0F989-D11E-F14A-9C80-B21DB3BD6745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dirty="0"/>
            <a:t>Dépassement d’une observation de surface</a:t>
          </a:r>
        </a:p>
      </dgm:t>
    </dgm:pt>
    <dgm:pt modelId="{8F29386F-C612-6041-9C0B-D155563D2628}" type="parTrans" cxnId="{E814EEBC-564C-6F4B-A646-AE7C98601CE4}">
      <dgm:prSet/>
      <dgm:spPr/>
      <dgm:t>
        <a:bodyPr/>
        <a:lstStyle/>
        <a:p>
          <a:endParaRPr lang="fr-FR"/>
        </a:p>
      </dgm:t>
    </dgm:pt>
    <dgm:pt modelId="{87A1266C-53A6-4E40-89BC-C2071BD51AD8}" type="sibTrans" cxnId="{E814EEBC-564C-6F4B-A646-AE7C98601CE4}">
      <dgm:prSet/>
      <dgm:spPr/>
      <dgm:t>
        <a:bodyPr/>
        <a:lstStyle/>
        <a:p>
          <a:endParaRPr lang="fr-FR"/>
        </a:p>
      </dgm:t>
    </dgm:pt>
    <dgm:pt modelId="{17FDA846-F981-DC48-AA06-AD68B28AEEFC}" type="pres">
      <dgm:prSet presAssocID="{6782EE66-A980-5649-B183-95F612520E61}" presName="Name0" presStyleCnt="0">
        <dgm:presLayoutVars>
          <dgm:dir/>
          <dgm:animLvl val="lvl"/>
          <dgm:resizeHandles val="exact"/>
        </dgm:presLayoutVars>
      </dgm:prSet>
      <dgm:spPr/>
    </dgm:pt>
    <dgm:pt modelId="{2A1C2F31-CBBB-5C49-9154-7E785F896144}" type="pres">
      <dgm:prSet presAssocID="{C87E7748-0D4D-4448-9F52-5EDDDAEED80E}" presName="linNode" presStyleCnt="0"/>
      <dgm:spPr/>
    </dgm:pt>
    <dgm:pt modelId="{53BCF1A8-DA74-B84B-A9BE-B2B5122B7A20}" type="pres">
      <dgm:prSet presAssocID="{C87E7748-0D4D-4448-9F52-5EDDDAEED80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9F91CC9-5120-4240-9F3D-3ABE79DF2F24}" type="pres">
      <dgm:prSet presAssocID="{C87E7748-0D4D-4448-9F52-5EDDDAEED80E}" presName="descendantText" presStyleLbl="alignAccFollowNode1" presStyleIdx="0" presStyleCnt="2">
        <dgm:presLayoutVars>
          <dgm:bulletEnabled val="1"/>
        </dgm:presLayoutVars>
      </dgm:prSet>
      <dgm:spPr/>
    </dgm:pt>
    <dgm:pt modelId="{785ACA23-49FA-484A-B130-C5FE28421D83}" type="pres">
      <dgm:prSet presAssocID="{11477AD8-F437-B541-A8CE-9B75F4C4E02F}" presName="sp" presStyleCnt="0"/>
      <dgm:spPr/>
    </dgm:pt>
    <dgm:pt modelId="{F553421A-2787-014B-8044-6E3F3F3A5986}" type="pres">
      <dgm:prSet presAssocID="{338252EA-3D4C-044E-9922-3766656BAF5F}" presName="linNode" presStyleCnt="0"/>
      <dgm:spPr/>
    </dgm:pt>
    <dgm:pt modelId="{10AAC9C3-6114-8E41-A968-B0C7772F2390}" type="pres">
      <dgm:prSet presAssocID="{338252EA-3D4C-044E-9922-3766656BAF5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A2853E2-D045-7847-A758-AE1FB6F953E2}" type="pres">
      <dgm:prSet presAssocID="{338252EA-3D4C-044E-9922-3766656BAF5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114D804-C9B9-3A4E-B3E4-039EB3017847}" type="presOf" srcId="{3B69A192-37D1-F341-B9AF-A7CFC5389652}" destId="{49F91CC9-5120-4240-9F3D-3ABE79DF2F24}" srcOrd="0" destOrd="0" presId="urn:microsoft.com/office/officeart/2005/8/layout/vList5"/>
    <dgm:cxn modelId="{491C4717-39B2-0B4F-9CF8-380E69AAD4F3}" type="presOf" srcId="{C87E7748-0D4D-4448-9F52-5EDDDAEED80E}" destId="{53BCF1A8-DA74-B84B-A9BE-B2B5122B7A20}" srcOrd="0" destOrd="0" presId="urn:microsoft.com/office/officeart/2005/8/layout/vList5"/>
    <dgm:cxn modelId="{702C6727-6D53-1B40-A174-823568D4B256}" type="presOf" srcId="{338252EA-3D4C-044E-9922-3766656BAF5F}" destId="{10AAC9C3-6114-8E41-A968-B0C7772F2390}" srcOrd="0" destOrd="0" presId="urn:microsoft.com/office/officeart/2005/8/layout/vList5"/>
    <dgm:cxn modelId="{B2574B2A-2913-D744-B842-3AAA632776EB}" srcId="{C87E7748-0D4D-4448-9F52-5EDDDAEED80E}" destId="{425F1165-40E8-8144-A676-A938B9C5CA49}" srcOrd="1" destOrd="0" parTransId="{FDC7C1B3-B3E8-4843-AE61-66EB4839B2FC}" sibTransId="{16DFFF1C-FA2A-1346-ACE3-08C214CA5B1C}"/>
    <dgm:cxn modelId="{90E86A2C-37ED-8D4D-BA2D-E0CEAC7A2904}" srcId="{C87E7748-0D4D-4448-9F52-5EDDDAEED80E}" destId="{BE1DC101-D94E-AC4A-A158-FA9312D263A4}" srcOrd="2" destOrd="0" parTransId="{B58DD7E0-7856-1B45-B47A-E472F788BFFB}" sibTransId="{43832389-6A53-F843-B5AB-8A2A268490D3}"/>
    <dgm:cxn modelId="{519B0C39-9BEA-414C-B106-6C3924967F73}" type="presOf" srcId="{6782EE66-A980-5649-B183-95F612520E61}" destId="{17FDA846-F981-DC48-AA06-AD68B28AEEFC}" srcOrd="0" destOrd="0" presId="urn:microsoft.com/office/officeart/2005/8/layout/vList5"/>
    <dgm:cxn modelId="{214C8350-B7C7-434A-B03E-7EE399CDDD8A}" type="presOf" srcId="{425F1165-40E8-8144-A676-A938B9C5CA49}" destId="{49F91CC9-5120-4240-9F3D-3ABE79DF2F24}" srcOrd="0" destOrd="1" presId="urn:microsoft.com/office/officeart/2005/8/layout/vList5"/>
    <dgm:cxn modelId="{93394F5A-1BFC-3844-9ACA-A5212111D466}" srcId="{6782EE66-A980-5649-B183-95F612520E61}" destId="{C87E7748-0D4D-4448-9F52-5EDDDAEED80E}" srcOrd="0" destOrd="0" parTransId="{568346E2-37C3-0C4A-B99F-9C67F9E1ECA7}" sibTransId="{11477AD8-F437-B541-A8CE-9B75F4C4E02F}"/>
    <dgm:cxn modelId="{2487A05E-FE76-BC46-AFB4-03179D34A710}" srcId="{C87E7748-0D4D-4448-9F52-5EDDDAEED80E}" destId="{3B69A192-37D1-F341-B9AF-A7CFC5389652}" srcOrd="0" destOrd="0" parTransId="{1150D4A5-5B69-704A-A1A3-584F697C0E8E}" sibTransId="{E508CB81-7BEE-3A49-A8C1-DA752A0D0168}"/>
    <dgm:cxn modelId="{9B68E362-9B45-5944-BA75-D7EC8A0D5DFB}" type="presOf" srcId="{BE1DC101-D94E-AC4A-A158-FA9312D263A4}" destId="{49F91CC9-5120-4240-9F3D-3ABE79DF2F24}" srcOrd="0" destOrd="2" presId="urn:microsoft.com/office/officeart/2005/8/layout/vList5"/>
    <dgm:cxn modelId="{70C37863-686C-5A43-A86E-217C08395216}" type="presOf" srcId="{CB9EF684-47F2-0248-96D8-B9AFC517F9BA}" destId="{0A2853E2-D045-7847-A758-AE1FB6F953E2}" srcOrd="0" destOrd="0" presId="urn:microsoft.com/office/officeart/2005/8/layout/vList5"/>
    <dgm:cxn modelId="{A123106F-59F3-A745-8A7C-AA6575A68A80}" srcId="{6782EE66-A980-5649-B183-95F612520E61}" destId="{338252EA-3D4C-044E-9922-3766656BAF5F}" srcOrd="1" destOrd="0" parTransId="{992B1137-996D-2C44-BDCD-24A98360480B}" sibTransId="{A80AF458-F7F1-7E4E-BB30-1A1B36186E0B}"/>
    <dgm:cxn modelId="{F3A2987B-1486-5546-AA3D-37D211D21F5F}" type="presOf" srcId="{81FEC11C-8C6C-4443-9158-AF93545A1C77}" destId="{0A2853E2-D045-7847-A758-AE1FB6F953E2}" srcOrd="0" destOrd="1" presId="urn:microsoft.com/office/officeart/2005/8/layout/vList5"/>
    <dgm:cxn modelId="{1AFF528F-DB3D-6D45-B6C5-1D258D626728}" srcId="{338252EA-3D4C-044E-9922-3766656BAF5F}" destId="{81FEC11C-8C6C-4443-9158-AF93545A1C77}" srcOrd="1" destOrd="0" parTransId="{81BED974-65F2-6E4C-B4DD-E362CB4B6F8C}" sibTransId="{A76B8770-02FD-9D4F-898C-83B91F9BB401}"/>
    <dgm:cxn modelId="{E814EEBC-564C-6F4B-A646-AE7C98601CE4}" srcId="{338252EA-3D4C-044E-9922-3766656BAF5F}" destId="{D4D0F989-D11E-F14A-9C80-B21DB3BD6745}" srcOrd="2" destOrd="0" parTransId="{8F29386F-C612-6041-9C0B-D155563D2628}" sibTransId="{87A1266C-53A6-4E40-89BC-C2071BD51AD8}"/>
    <dgm:cxn modelId="{96EEABE5-E7FB-7E41-A4BD-7E1A7469D6B3}" type="presOf" srcId="{D4D0F989-D11E-F14A-9C80-B21DB3BD6745}" destId="{0A2853E2-D045-7847-A758-AE1FB6F953E2}" srcOrd="0" destOrd="2" presId="urn:microsoft.com/office/officeart/2005/8/layout/vList5"/>
    <dgm:cxn modelId="{F15A2EED-E414-2D49-AC3E-1A358A3A84E4}" srcId="{338252EA-3D4C-044E-9922-3766656BAF5F}" destId="{CB9EF684-47F2-0248-96D8-B9AFC517F9BA}" srcOrd="0" destOrd="0" parTransId="{8860A553-2964-8A4E-B82D-9AEE31167F97}" sibTransId="{1D2D7D5F-68C7-074A-9D81-3FDDF803CA1E}"/>
    <dgm:cxn modelId="{9A63BB88-9A0C-0F4E-B888-C25D363A5557}" type="presParOf" srcId="{17FDA846-F981-DC48-AA06-AD68B28AEEFC}" destId="{2A1C2F31-CBBB-5C49-9154-7E785F896144}" srcOrd="0" destOrd="0" presId="urn:microsoft.com/office/officeart/2005/8/layout/vList5"/>
    <dgm:cxn modelId="{0556FE2B-E033-7B47-AE98-428402B5AE24}" type="presParOf" srcId="{2A1C2F31-CBBB-5C49-9154-7E785F896144}" destId="{53BCF1A8-DA74-B84B-A9BE-B2B5122B7A20}" srcOrd="0" destOrd="0" presId="urn:microsoft.com/office/officeart/2005/8/layout/vList5"/>
    <dgm:cxn modelId="{2A0824D4-AC00-4C43-8923-ED144E5B3008}" type="presParOf" srcId="{2A1C2F31-CBBB-5C49-9154-7E785F896144}" destId="{49F91CC9-5120-4240-9F3D-3ABE79DF2F24}" srcOrd="1" destOrd="0" presId="urn:microsoft.com/office/officeart/2005/8/layout/vList5"/>
    <dgm:cxn modelId="{CADA96C8-1DFD-5548-BB4A-A94E0FF2935C}" type="presParOf" srcId="{17FDA846-F981-DC48-AA06-AD68B28AEEFC}" destId="{785ACA23-49FA-484A-B130-C5FE28421D83}" srcOrd="1" destOrd="0" presId="urn:microsoft.com/office/officeart/2005/8/layout/vList5"/>
    <dgm:cxn modelId="{B3551ED4-6EF3-2644-A9CB-016579C0EA64}" type="presParOf" srcId="{17FDA846-F981-DC48-AA06-AD68B28AEEFC}" destId="{F553421A-2787-014B-8044-6E3F3F3A5986}" srcOrd="2" destOrd="0" presId="urn:microsoft.com/office/officeart/2005/8/layout/vList5"/>
    <dgm:cxn modelId="{0FDFA27F-2D00-6649-BAA5-CA82E6CFCBFB}" type="presParOf" srcId="{F553421A-2787-014B-8044-6E3F3F3A5986}" destId="{10AAC9C3-6114-8E41-A968-B0C7772F2390}" srcOrd="0" destOrd="0" presId="urn:microsoft.com/office/officeart/2005/8/layout/vList5"/>
    <dgm:cxn modelId="{0A007BF2-CDDC-DB41-99C4-F64C92931517}" type="presParOf" srcId="{F553421A-2787-014B-8044-6E3F3F3A5986}" destId="{0A2853E2-D045-7847-A758-AE1FB6F953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68ACD3-A81A-B04C-872D-1418AE495C3A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2357DAF1-F45C-6840-8927-258792167158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DCD00"/>
          </a:solidFill>
        </a:ln>
      </dgm:spPr>
      <dgm:t>
        <a:bodyPr/>
        <a:lstStyle/>
        <a:p>
          <a:r>
            <a:rPr lang="fr-FR" sz="2000" dirty="0"/>
            <a:t>Conditions</a:t>
          </a:r>
        </a:p>
      </dgm:t>
    </dgm:pt>
    <dgm:pt modelId="{B3117C8D-870E-E042-9078-C8BDA0A69FA1}" type="parTrans" cxnId="{C4C64BA2-AD50-E941-9E5C-24D66FDA8ADB}">
      <dgm:prSet/>
      <dgm:spPr/>
      <dgm:t>
        <a:bodyPr/>
        <a:lstStyle/>
        <a:p>
          <a:endParaRPr lang="fr-FR"/>
        </a:p>
      </dgm:t>
    </dgm:pt>
    <dgm:pt modelId="{C7A6AB38-366F-3249-8D8F-BC1326E9CC10}" type="sibTrans" cxnId="{C4C64BA2-AD50-E941-9E5C-24D66FDA8ADB}">
      <dgm:prSet/>
      <dgm:spPr/>
      <dgm:t>
        <a:bodyPr/>
        <a:lstStyle/>
        <a:p>
          <a:endParaRPr lang="fr-FR"/>
        </a:p>
      </dgm:t>
    </dgm:pt>
    <dgm:pt modelId="{06452F3D-9CCA-D848-AD4F-881746562B2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DCD00"/>
          </a:solidFill>
        </a:ln>
      </dgm:spPr>
      <dgm:t>
        <a:bodyPr/>
        <a:lstStyle/>
        <a:p>
          <a:r>
            <a:rPr lang="fr-FR" sz="2000" dirty="0"/>
            <a:t>Moyens</a:t>
          </a:r>
        </a:p>
      </dgm:t>
    </dgm:pt>
    <dgm:pt modelId="{086CD481-D578-E044-982C-A8D39E1DEEE5}" type="parTrans" cxnId="{748C9F92-1B0D-6644-917A-34FE47ADE2BC}">
      <dgm:prSet/>
      <dgm:spPr/>
      <dgm:t>
        <a:bodyPr/>
        <a:lstStyle/>
        <a:p>
          <a:endParaRPr lang="fr-FR"/>
        </a:p>
      </dgm:t>
    </dgm:pt>
    <dgm:pt modelId="{5E6120C0-6C97-8749-BA8D-713F3EEF9197}" type="sibTrans" cxnId="{748C9F92-1B0D-6644-917A-34FE47ADE2BC}">
      <dgm:prSet/>
      <dgm:spPr/>
      <dgm:t>
        <a:bodyPr/>
        <a:lstStyle/>
        <a:p>
          <a:endParaRPr lang="fr-FR"/>
        </a:p>
      </dgm:t>
    </dgm:pt>
    <dgm:pt modelId="{6B168619-4C9D-9940-B9EF-46BADBD8C7D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CDCD00"/>
          </a:solidFill>
        </a:ln>
      </dgm:spPr>
      <dgm:t>
        <a:bodyPr/>
        <a:lstStyle/>
        <a:p>
          <a:r>
            <a:rPr lang="fr-FR" sz="2000" dirty="0"/>
            <a:t>Finalités</a:t>
          </a:r>
        </a:p>
      </dgm:t>
    </dgm:pt>
    <dgm:pt modelId="{9359CBF0-10E1-1F47-831E-4A529A4F46CD}" type="parTrans" cxnId="{E2D6BB72-FC0E-F048-989A-C3EF80AD0360}">
      <dgm:prSet/>
      <dgm:spPr/>
      <dgm:t>
        <a:bodyPr/>
        <a:lstStyle/>
        <a:p>
          <a:endParaRPr lang="fr-FR"/>
        </a:p>
      </dgm:t>
    </dgm:pt>
    <dgm:pt modelId="{E15D9F88-76C2-844F-A455-98C7ED9A884B}" type="sibTrans" cxnId="{E2D6BB72-FC0E-F048-989A-C3EF80AD0360}">
      <dgm:prSet/>
      <dgm:spPr/>
      <dgm:t>
        <a:bodyPr/>
        <a:lstStyle/>
        <a:p>
          <a:endParaRPr lang="fr-FR"/>
        </a:p>
      </dgm:t>
    </dgm:pt>
    <dgm:pt modelId="{6973C197-0D1E-B947-AA23-3E31E3086494}" type="pres">
      <dgm:prSet presAssocID="{6268ACD3-A81A-B04C-872D-1418AE495C3A}" presName="Name0" presStyleCnt="0">
        <dgm:presLayoutVars>
          <dgm:dir/>
          <dgm:resizeHandles val="exact"/>
        </dgm:presLayoutVars>
      </dgm:prSet>
      <dgm:spPr/>
    </dgm:pt>
    <dgm:pt modelId="{17C873B8-7100-2D4C-BEF5-E6B4A97FC419}" type="pres">
      <dgm:prSet presAssocID="{2357DAF1-F45C-6840-8927-258792167158}" presName="parTxOnly" presStyleLbl="node1" presStyleIdx="0" presStyleCnt="3">
        <dgm:presLayoutVars>
          <dgm:bulletEnabled val="1"/>
        </dgm:presLayoutVars>
      </dgm:prSet>
      <dgm:spPr/>
    </dgm:pt>
    <dgm:pt modelId="{EF4F9416-0A91-DE46-AE7F-ED120AF44672}" type="pres">
      <dgm:prSet presAssocID="{C7A6AB38-366F-3249-8D8F-BC1326E9CC10}" presName="parSpace" presStyleCnt="0"/>
      <dgm:spPr/>
    </dgm:pt>
    <dgm:pt modelId="{58752648-0EC2-3045-9672-133258B4AF68}" type="pres">
      <dgm:prSet presAssocID="{06452F3D-9CCA-D848-AD4F-881746562B29}" presName="parTxOnly" presStyleLbl="node1" presStyleIdx="1" presStyleCnt="3">
        <dgm:presLayoutVars>
          <dgm:bulletEnabled val="1"/>
        </dgm:presLayoutVars>
      </dgm:prSet>
      <dgm:spPr/>
    </dgm:pt>
    <dgm:pt modelId="{8614D7D4-9F07-234C-A59D-1D2DB626F1E1}" type="pres">
      <dgm:prSet presAssocID="{5E6120C0-6C97-8749-BA8D-713F3EEF9197}" presName="parSpace" presStyleCnt="0"/>
      <dgm:spPr/>
    </dgm:pt>
    <dgm:pt modelId="{41E6BB1D-3E4E-7240-B2C9-CAA10C1D1C78}" type="pres">
      <dgm:prSet presAssocID="{6B168619-4C9D-9940-B9EF-46BADBD8C7D9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5A61103-726F-B746-AC3C-C1DFCDDAFD31}" type="presOf" srcId="{6268ACD3-A81A-B04C-872D-1418AE495C3A}" destId="{6973C197-0D1E-B947-AA23-3E31E3086494}" srcOrd="0" destOrd="0" presId="urn:microsoft.com/office/officeart/2005/8/layout/hChevron3"/>
    <dgm:cxn modelId="{07D9C818-F05A-D743-86CF-03C11F26C53B}" type="presOf" srcId="{2357DAF1-F45C-6840-8927-258792167158}" destId="{17C873B8-7100-2D4C-BEF5-E6B4A97FC419}" srcOrd="0" destOrd="0" presId="urn:microsoft.com/office/officeart/2005/8/layout/hChevron3"/>
    <dgm:cxn modelId="{B18EB659-3B96-9548-9E14-B2BF1A1BCFF5}" type="presOf" srcId="{6B168619-4C9D-9940-B9EF-46BADBD8C7D9}" destId="{41E6BB1D-3E4E-7240-B2C9-CAA10C1D1C78}" srcOrd="0" destOrd="0" presId="urn:microsoft.com/office/officeart/2005/8/layout/hChevron3"/>
    <dgm:cxn modelId="{E2D6BB72-FC0E-F048-989A-C3EF80AD0360}" srcId="{6268ACD3-A81A-B04C-872D-1418AE495C3A}" destId="{6B168619-4C9D-9940-B9EF-46BADBD8C7D9}" srcOrd="2" destOrd="0" parTransId="{9359CBF0-10E1-1F47-831E-4A529A4F46CD}" sibTransId="{E15D9F88-76C2-844F-A455-98C7ED9A884B}"/>
    <dgm:cxn modelId="{748C9F92-1B0D-6644-917A-34FE47ADE2BC}" srcId="{6268ACD3-A81A-B04C-872D-1418AE495C3A}" destId="{06452F3D-9CCA-D848-AD4F-881746562B29}" srcOrd="1" destOrd="0" parTransId="{086CD481-D578-E044-982C-A8D39E1DEEE5}" sibTransId="{5E6120C0-6C97-8749-BA8D-713F3EEF9197}"/>
    <dgm:cxn modelId="{C4C64BA2-AD50-E941-9E5C-24D66FDA8ADB}" srcId="{6268ACD3-A81A-B04C-872D-1418AE495C3A}" destId="{2357DAF1-F45C-6840-8927-258792167158}" srcOrd="0" destOrd="0" parTransId="{B3117C8D-870E-E042-9078-C8BDA0A69FA1}" sibTransId="{C7A6AB38-366F-3249-8D8F-BC1326E9CC10}"/>
    <dgm:cxn modelId="{AD7680DF-376A-EB4D-BD0C-1616A3671C9F}" type="presOf" srcId="{06452F3D-9CCA-D848-AD4F-881746562B29}" destId="{58752648-0EC2-3045-9672-133258B4AF68}" srcOrd="0" destOrd="0" presId="urn:microsoft.com/office/officeart/2005/8/layout/hChevron3"/>
    <dgm:cxn modelId="{BAF31EA8-2826-4A42-B631-F1CC82762D63}" type="presParOf" srcId="{6973C197-0D1E-B947-AA23-3E31E3086494}" destId="{17C873B8-7100-2D4C-BEF5-E6B4A97FC419}" srcOrd="0" destOrd="0" presId="urn:microsoft.com/office/officeart/2005/8/layout/hChevron3"/>
    <dgm:cxn modelId="{7CEB0843-1BF2-7347-9FD3-DDA8A7F4BF2A}" type="presParOf" srcId="{6973C197-0D1E-B947-AA23-3E31E3086494}" destId="{EF4F9416-0A91-DE46-AE7F-ED120AF44672}" srcOrd="1" destOrd="0" presId="urn:microsoft.com/office/officeart/2005/8/layout/hChevron3"/>
    <dgm:cxn modelId="{16EF3216-0FA8-3849-969E-B8F23C0F44F4}" type="presParOf" srcId="{6973C197-0D1E-B947-AA23-3E31E3086494}" destId="{58752648-0EC2-3045-9672-133258B4AF68}" srcOrd="2" destOrd="0" presId="urn:microsoft.com/office/officeart/2005/8/layout/hChevron3"/>
    <dgm:cxn modelId="{9D9D8D54-D742-824C-BF57-1802C3A8C7B3}" type="presParOf" srcId="{6973C197-0D1E-B947-AA23-3E31E3086494}" destId="{8614D7D4-9F07-234C-A59D-1D2DB626F1E1}" srcOrd="3" destOrd="0" presId="urn:microsoft.com/office/officeart/2005/8/layout/hChevron3"/>
    <dgm:cxn modelId="{EF5B4A7A-EBE0-DC4F-87EC-C512F8E690D0}" type="presParOf" srcId="{6973C197-0D1E-B947-AA23-3E31E3086494}" destId="{41E6BB1D-3E4E-7240-B2C9-CAA10C1D1C7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F57F3C-3C63-9548-9A12-1622AE040F52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6D0C236-A0F1-1948-B391-FF2200DCC18C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Description </a:t>
          </a:r>
          <a:br>
            <a:rPr lang="fr-FR" dirty="0"/>
          </a:br>
          <a:r>
            <a:rPr lang="fr-FR" dirty="0"/>
            <a:t>de l’action au travail</a:t>
          </a:r>
        </a:p>
        <a:p>
          <a:r>
            <a:rPr lang="fr-FR" dirty="0"/>
            <a:t>Identification des savoirs incorporés</a:t>
          </a:r>
        </a:p>
        <a:p>
          <a:endParaRPr lang="fr-FR" dirty="0"/>
        </a:p>
      </dgm:t>
    </dgm:pt>
    <dgm:pt modelId="{F6993502-6E88-034C-9785-7EC9CBA871E6}" type="parTrans" cxnId="{84FCAC4E-6359-DF42-901B-2CB4FBF0C954}">
      <dgm:prSet/>
      <dgm:spPr/>
      <dgm:t>
        <a:bodyPr/>
        <a:lstStyle/>
        <a:p>
          <a:endParaRPr lang="fr-FR"/>
        </a:p>
      </dgm:t>
    </dgm:pt>
    <dgm:pt modelId="{0E3AA69C-B9C6-DB47-8CB2-BBBCB518314A}" type="sibTrans" cxnId="{84FCAC4E-6359-DF42-901B-2CB4FBF0C954}">
      <dgm:prSet/>
      <dgm:spPr/>
      <dgm:t>
        <a:bodyPr/>
        <a:lstStyle/>
        <a:p>
          <a:endParaRPr lang="fr-FR"/>
        </a:p>
      </dgm:t>
    </dgm:pt>
    <dgm:pt modelId="{4F04D054-DCD0-AF4D-9E57-2717DD80D179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  <dgm:t>
        <a:bodyPr/>
        <a:lstStyle/>
        <a:p>
          <a:r>
            <a:rPr lang="fr-FR" dirty="0"/>
            <a:t>Centration sur le vécu (couplage)</a:t>
          </a:r>
        </a:p>
      </dgm:t>
    </dgm:pt>
    <dgm:pt modelId="{F2B00F59-7DB8-7D45-98C0-41BA2480432C}" type="parTrans" cxnId="{6F54B219-C4C2-7D40-AC37-7DDB45AF0934}">
      <dgm:prSet/>
      <dgm:spPr>
        <a:ln>
          <a:solidFill>
            <a:srgbClr val="CDCD00"/>
          </a:solidFill>
        </a:ln>
      </dgm:spPr>
      <dgm:t>
        <a:bodyPr/>
        <a:lstStyle/>
        <a:p>
          <a:endParaRPr lang="fr-FR"/>
        </a:p>
      </dgm:t>
    </dgm:pt>
    <dgm:pt modelId="{78A16BB2-FABE-3E48-95D7-CEDEE7BEB582}" type="sibTrans" cxnId="{6F54B219-C4C2-7D40-AC37-7DDB45AF0934}">
      <dgm:prSet/>
      <dgm:spPr/>
      <dgm:t>
        <a:bodyPr/>
        <a:lstStyle/>
        <a:p>
          <a:endParaRPr lang="fr-FR"/>
        </a:p>
      </dgm:t>
    </dgm:pt>
    <dgm:pt modelId="{BFC17797-585A-0147-B90A-D3B2126D6C3F}">
      <dgm:prSet phldrT="[Texte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Contractualisation</a:t>
          </a:r>
        </a:p>
      </dgm:t>
    </dgm:pt>
    <dgm:pt modelId="{29BFFEA8-29D1-974B-AF38-48BDC8E045DF}" type="parTrans" cxnId="{F17C49A1-B657-8443-9F47-2A68EFB24D0B}">
      <dgm:prSet/>
      <dgm:spPr>
        <a:ln>
          <a:solidFill>
            <a:srgbClr val="CDCD00"/>
          </a:solidFill>
        </a:ln>
      </dgm:spPr>
      <dgm:t>
        <a:bodyPr/>
        <a:lstStyle/>
        <a:p>
          <a:endParaRPr lang="fr-FR"/>
        </a:p>
      </dgm:t>
    </dgm:pt>
    <dgm:pt modelId="{7E97BF7D-A56C-8B4C-A755-CAB762B06962}" type="sibTrans" cxnId="{F17C49A1-B657-8443-9F47-2A68EFB24D0B}">
      <dgm:prSet/>
      <dgm:spPr/>
      <dgm:t>
        <a:bodyPr/>
        <a:lstStyle/>
        <a:p>
          <a:endParaRPr lang="fr-FR"/>
        </a:p>
      </dgm:t>
    </dgm:pt>
    <dgm:pt modelId="{62B3566C-83AF-9A45-AF7B-680C753698B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Traces audiovisuelles</a:t>
          </a:r>
        </a:p>
      </dgm:t>
    </dgm:pt>
    <dgm:pt modelId="{C23100BB-DBF3-214D-AE5C-2ABDCD484221}" type="parTrans" cxnId="{17612016-494E-B048-9C49-262E2D19445C}">
      <dgm:prSet/>
      <dgm:spPr>
        <a:ln>
          <a:solidFill>
            <a:srgbClr val="CDCD00"/>
          </a:solidFill>
        </a:ln>
      </dgm:spPr>
      <dgm:t>
        <a:bodyPr/>
        <a:lstStyle/>
        <a:p>
          <a:endParaRPr lang="fr-FR"/>
        </a:p>
      </dgm:t>
    </dgm:pt>
    <dgm:pt modelId="{B86672D2-FE02-D147-B899-396CED8758B3}" type="sibTrans" cxnId="{17612016-494E-B048-9C49-262E2D19445C}">
      <dgm:prSet/>
      <dgm:spPr/>
      <dgm:t>
        <a:bodyPr/>
        <a:lstStyle/>
        <a:p>
          <a:endParaRPr lang="fr-FR"/>
        </a:p>
      </dgm:t>
    </dgm:pt>
    <dgm:pt modelId="{1FA83B41-0335-3144-A6CD-3D774D459E9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dirty="0"/>
            <a:t>Délai court</a:t>
          </a:r>
        </a:p>
      </dgm:t>
    </dgm:pt>
    <dgm:pt modelId="{1D236237-0D88-0D45-9FC8-FB8A02AA229D}" type="parTrans" cxnId="{36F2649C-5ECC-5447-9467-1F3CB6D00177}">
      <dgm:prSet/>
      <dgm:spPr>
        <a:ln>
          <a:solidFill>
            <a:srgbClr val="CDCD00"/>
          </a:solidFill>
        </a:ln>
      </dgm:spPr>
      <dgm:t>
        <a:bodyPr/>
        <a:lstStyle/>
        <a:p>
          <a:endParaRPr lang="fr-FR"/>
        </a:p>
      </dgm:t>
    </dgm:pt>
    <dgm:pt modelId="{05E7E2C9-EE5F-3548-A3B2-26015AED203F}" type="sibTrans" cxnId="{36F2649C-5ECC-5447-9467-1F3CB6D00177}">
      <dgm:prSet/>
      <dgm:spPr/>
      <dgm:t>
        <a:bodyPr/>
        <a:lstStyle/>
        <a:p>
          <a:endParaRPr lang="fr-FR"/>
        </a:p>
      </dgm:t>
    </dgm:pt>
    <dgm:pt modelId="{85261C3C-CC51-EE41-9FC9-23BA9B2A95C0}" type="pres">
      <dgm:prSet presAssocID="{ECF57F3C-3C63-9548-9A12-1622AE040F5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14B76B55-C952-AC4A-9C43-6CADF393A141}" type="pres">
      <dgm:prSet presAssocID="{06D0C236-A0F1-1948-B391-FF2200DCC18C}" presName="hierRoot1" presStyleCnt="0">
        <dgm:presLayoutVars>
          <dgm:hierBranch val="init"/>
        </dgm:presLayoutVars>
      </dgm:prSet>
      <dgm:spPr/>
    </dgm:pt>
    <dgm:pt modelId="{F955FA99-FD83-4D47-A2FC-EC2B2A438D3B}" type="pres">
      <dgm:prSet presAssocID="{06D0C236-A0F1-1948-B391-FF2200DCC18C}" presName="rootComposite1" presStyleCnt="0"/>
      <dgm:spPr/>
    </dgm:pt>
    <dgm:pt modelId="{C1C21233-DD50-2E42-A533-1E0B0C6E2641}" type="pres">
      <dgm:prSet presAssocID="{06D0C236-A0F1-1948-B391-FF2200DCC18C}" presName="rootText1" presStyleLbl="node0" presStyleIdx="0" presStyleCnt="1" custScaleX="129765" custScaleY="342549" custLinFactNeighborX="17148" custLinFactNeighborY="1000">
        <dgm:presLayoutVars>
          <dgm:chPref val="3"/>
        </dgm:presLayoutVars>
      </dgm:prSet>
      <dgm:spPr/>
    </dgm:pt>
    <dgm:pt modelId="{EC74A547-AC83-3142-B7B7-E4907200B648}" type="pres">
      <dgm:prSet presAssocID="{06D0C236-A0F1-1948-B391-FF2200DCC18C}" presName="rootConnector1" presStyleLbl="node1" presStyleIdx="0" presStyleCnt="0"/>
      <dgm:spPr/>
    </dgm:pt>
    <dgm:pt modelId="{7B573C95-9BF2-A444-804D-2F676606349E}" type="pres">
      <dgm:prSet presAssocID="{06D0C236-A0F1-1948-B391-FF2200DCC18C}" presName="hierChild2" presStyleCnt="0"/>
      <dgm:spPr/>
    </dgm:pt>
    <dgm:pt modelId="{9BCC5548-A0AE-1E41-A958-317295B9C13C}" type="pres">
      <dgm:prSet presAssocID="{F2B00F59-7DB8-7D45-98C0-41BA2480432C}" presName="Name66" presStyleLbl="parChTrans1D2" presStyleIdx="0" presStyleCnt="1"/>
      <dgm:spPr/>
    </dgm:pt>
    <dgm:pt modelId="{D52D1834-E3DC-9841-B1CF-AA8289B45F57}" type="pres">
      <dgm:prSet presAssocID="{4F04D054-DCD0-AF4D-9E57-2717DD80D179}" presName="hierRoot2" presStyleCnt="0">
        <dgm:presLayoutVars>
          <dgm:hierBranch val="init"/>
        </dgm:presLayoutVars>
      </dgm:prSet>
      <dgm:spPr/>
    </dgm:pt>
    <dgm:pt modelId="{E9493019-0899-CC46-ABC0-72CDA79AB4C8}" type="pres">
      <dgm:prSet presAssocID="{4F04D054-DCD0-AF4D-9E57-2717DD80D179}" presName="rootComposite" presStyleCnt="0"/>
      <dgm:spPr/>
    </dgm:pt>
    <dgm:pt modelId="{30DA6170-D534-984D-B686-FC9440FE27F0}" type="pres">
      <dgm:prSet presAssocID="{4F04D054-DCD0-AF4D-9E57-2717DD80D179}" presName="rootText" presStyleLbl="node2" presStyleIdx="0" presStyleCnt="1" custScaleX="134437">
        <dgm:presLayoutVars>
          <dgm:chPref val="3"/>
        </dgm:presLayoutVars>
      </dgm:prSet>
      <dgm:spPr/>
    </dgm:pt>
    <dgm:pt modelId="{2450B0F3-89F5-9342-914D-88AE49461200}" type="pres">
      <dgm:prSet presAssocID="{4F04D054-DCD0-AF4D-9E57-2717DD80D179}" presName="rootConnector" presStyleLbl="node2" presStyleIdx="0" presStyleCnt="1"/>
      <dgm:spPr/>
    </dgm:pt>
    <dgm:pt modelId="{FC95ED45-BB57-5F4D-B946-5E82F56EFFDF}" type="pres">
      <dgm:prSet presAssocID="{4F04D054-DCD0-AF4D-9E57-2717DD80D179}" presName="hierChild4" presStyleCnt="0"/>
      <dgm:spPr/>
    </dgm:pt>
    <dgm:pt modelId="{7E83500A-1C84-354C-8BE8-D43D49CC100B}" type="pres">
      <dgm:prSet presAssocID="{C23100BB-DBF3-214D-AE5C-2ABDCD484221}" presName="Name66" presStyleLbl="parChTrans1D3" presStyleIdx="0" presStyleCnt="3"/>
      <dgm:spPr/>
    </dgm:pt>
    <dgm:pt modelId="{10FF71E1-5671-E14D-B4B9-7C89E7A0D152}" type="pres">
      <dgm:prSet presAssocID="{62B3566C-83AF-9A45-AF7B-680C753698B4}" presName="hierRoot2" presStyleCnt="0">
        <dgm:presLayoutVars>
          <dgm:hierBranch val="init"/>
        </dgm:presLayoutVars>
      </dgm:prSet>
      <dgm:spPr/>
    </dgm:pt>
    <dgm:pt modelId="{1A5C38D5-1429-2A4B-A376-39E6A6EFDA4A}" type="pres">
      <dgm:prSet presAssocID="{62B3566C-83AF-9A45-AF7B-680C753698B4}" presName="rootComposite" presStyleCnt="0"/>
      <dgm:spPr/>
    </dgm:pt>
    <dgm:pt modelId="{70781C1E-1C5A-204A-944E-61FBF6EC4BD0}" type="pres">
      <dgm:prSet presAssocID="{62B3566C-83AF-9A45-AF7B-680C753698B4}" presName="rootText" presStyleLbl="node3" presStyleIdx="0" presStyleCnt="3">
        <dgm:presLayoutVars>
          <dgm:chPref val="3"/>
        </dgm:presLayoutVars>
      </dgm:prSet>
      <dgm:spPr/>
    </dgm:pt>
    <dgm:pt modelId="{DBDDF997-47C4-D54C-BFBA-F157C8169AEE}" type="pres">
      <dgm:prSet presAssocID="{62B3566C-83AF-9A45-AF7B-680C753698B4}" presName="rootConnector" presStyleLbl="node3" presStyleIdx="0" presStyleCnt="3"/>
      <dgm:spPr/>
    </dgm:pt>
    <dgm:pt modelId="{8CF22268-97DA-D64E-95C0-28D626854C23}" type="pres">
      <dgm:prSet presAssocID="{62B3566C-83AF-9A45-AF7B-680C753698B4}" presName="hierChild4" presStyleCnt="0"/>
      <dgm:spPr/>
    </dgm:pt>
    <dgm:pt modelId="{1BC56577-1B7B-8841-B6BE-EA44930A4123}" type="pres">
      <dgm:prSet presAssocID="{62B3566C-83AF-9A45-AF7B-680C753698B4}" presName="hierChild5" presStyleCnt="0"/>
      <dgm:spPr/>
    </dgm:pt>
    <dgm:pt modelId="{E9748DED-0E66-8441-BB22-19ED7FD263FD}" type="pres">
      <dgm:prSet presAssocID="{29BFFEA8-29D1-974B-AF38-48BDC8E045DF}" presName="Name66" presStyleLbl="parChTrans1D3" presStyleIdx="1" presStyleCnt="3"/>
      <dgm:spPr/>
    </dgm:pt>
    <dgm:pt modelId="{6B8CCBE1-71C2-F549-89FE-E32CE9A313AD}" type="pres">
      <dgm:prSet presAssocID="{BFC17797-585A-0147-B90A-D3B2126D6C3F}" presName="hierRoot2" presStyleCnt="0">
        <dgm:presLayoutVars>
          <dgm:hierBranch val="init"/>
        </dgm:presLayoutVars>
      </dgm:prSet>
      <dgm:spPr/>
    </dgm:pt>
    <dgm:pt modelId="{19483E56-08C4-6042-871D-384ABFD1C8F0}" type="pres">
      <dgm:prSet presAssocID="{BFC17797-585A-0147-B90A-D3B2126D6C3F}" presName="rootComposite" presStyleCnt="0"/>
      <dgm:spPr/>
    </dgm:pt>
    <dgm:pt modelId="{AF5779D8-AE85-0B4E-ACD7-D0230D171404}" type="pres">
      <dgm:prSet presAssocID="{BFC17797-585A-0147-B90A-D3B2126D6C3F}" presName="rootText" presStyleLbl="node3" presStyleIdx="1" presStyleCnt="3">
        <dgm:presLayoutVars>
          <dgm:chPref val="3"/>
        </dgm:presLayoutVars>
      </dgm:prSet>
      <dgm:spPr/>
    </dgm:pt>
    <dgm:pt modelId="{3379170C-3619-6D4B-9AE6-85316FE4397F}" type="pres">
      <dgm:prSet presAssocID="{BFC17797-585A-0147-B90A-D3B2126D6C3F}" presName="rootConnector" presStyleLbl="node3" presStyleIdx="1" presStyleCnt="3"/>
      <dgm:spPr/>
    </dgm:pt>
    <dgm:pt modelId="{EC1AD0FA-4F39-2745-BACD-4E291306A070}" type="pres">
      <dgm:prSet presAssocID="{BFC17797-585A-0147-B90A-D3B2126D6C3F}" presName="hierChild4" presStyleCnt="0"/>
      <dgm:spPr/>
    </dgm:pt>
    <dgm:pt modelId="{8F54B76E-E15D-1041-9F85-A7FFC36D872D}" type="pres">
      <dgm:prSet presAssocID="{BFC17797-585A-0147-B90A-D3B2126D6C3F}" presName="hierChild5" presStyleCnt="0"/>
      <dgm:spPr/>
    </dgm:pt>
    <dgm:pt modelId="{8104C852-5C3E-D54F-A48C-FC389A0BC47B}" type="pres">
      <dgm:prSet presAssocID="{1D236237-0D88-0D45-9FC8-FB8A02AA229D}" presName="Name66" presStyleLbl="parChTrans1D3" presStyleIdx="2" presStyleCnt="3"/>
      <dgm:spPr/>
    </dgm:pt>
    <dgm:pt modelId="{55C8BEF0-B21D-D54F-8AF0-6C4AB4558678}" type="pres">
      <dgm:prSet presAssocID="{1FA83B41-0335-3144-A6CD-3D774D459E9B}" presName="hierRoot2" presStyleCnt="0">
        <dgm:presLayoutVars>
          <dgm:hierBranch val="init"/>
        </dgm:presLayoutVars>
      </dgm:prSet>
      <dgm:spPr/>
    </dgm:pt>
    <dgm:pt modelId="{BA55DEB5-ED6A-B34B-ABBE-1CBC0001DCBC}" type="pres">
      <dgm:prSet presAssocID="{1FA83B41-0335-3144-A6CD-3D774D459E9B}" presName="rootComposite" presStyleCnt="0"/>
      <dgm:spPr/>
    </dgm:pt>
    <dgm:pt modelId="{5B174B94-4012-614B-9ED0-A2FA4E24354B}" type="pres">
      <dgm:prSet presAssocID="{1FA83B41-0335-3144-A6CD-3D774D459E9B}" presName="rootText" presStyleLbl="node3" presStyleIdx="2" presStyleCnt="3">
        <dgm:presLayoutVars>
          <dgm:chPref val="3"/>
        </dgm:presLayoutVars>
      </dgm:prSet>
      <dgm:spPr/>
    </dgm:pt>
    <dgm:pt modelId="{0B5F702E-037C-0348-B24F-2AD629CE2EE7}" type="pres">
      <dgm:prSet presAssocID="{1FA83B41-0335-3144-A6CD-3D774D459E9B}" presName="rootConnector" presStyleLbl="node3" presStyleIdx="2" presStyleCnt="3"/>
      <dgm:spPr/>
    </dgm:pt>
    <dgm:pt modelId="{984D8B3B-BED3-C849-A294-1E1F5D809CCE}" type="pres">
      <dgm:prSet presAssocID="{1FA83B41-0335-3144-A6CD-3D774D459E9B}" presName="hierChild4" presStyleCnt="0"/>
      <dgm:spPr/>
    </dgm:pt>
    <dgm:pt modelId="{F9551BF6-6435-FB48-A0C2-BDD036DBC5CC}" type="pres">
      <dgm:prSet presAssocID="{1FA83B41-0335-3144-A6CD-3D774D459E9B}" presName="hierChild5" presStyleCnt="0"/>
      <dgm:spPr/>
    </dgm:pt>
    <dgm:pt modelId="{CACF44D2-3B4C-6D42-B654-AD182299643C}" type="pres">
      <dgm:prSet presAssocID="{4F04D054-DCD0-AF4D-9E57-2717DD80D179}" presName="hierChild5" presStyleCnt="0"/>
      <dgm:spPr/>
    </dgm:pt>
    <dgm:pt modelId="{8D00B381-51C4-CB48-AA4C-7B0869A8820C}" type="pres">
      <dgm:prSet presAssocID="{06D0C236-A0F1-1948-B391-FF2200DCC18C}" presName="hierChild3" presStyleCnt="0"/>
      <dgm:spPr/>
    </dgm:pt>
  </dgm:ptLst>
  <dgm:cxnLst>
    <dgm:cxn modelId="{1A710E16-FE79-7341-8BE0-25DD7A415CFF}" type="presOf" srcId="{1FA83B41-0335-3144-A6CD-3D774D459E9B}" destId="{5B174B94-4012-614B-9ED0-A2FA4E24354B}" srcOrd="0" destOrd="0" presId="urn:microsoft.com/office/officeart/2009/3/layout/HorizontalOrganizationChart"/>
    <dgm:cxn modelId="{17612016-494E-B048-9C49-262E2D19445C}" srcId="{4F04D054-DCD0-AF4D-9E57-2717DD80D179}" destId="{62B3566C-83AF-9A45-AF7B-680C753698B4}" srcOrd="0" destOrd="0" parTransId="{C23100BB-DBF3-214D-AE5C-2ABDCD484221}" sibTransId="{B86672D2-FE02-D147-B899-396CED8758B3}"/>
    <dgm:cxn modelId="{6F54B219-C4C2-7D40-AC37-7DDB45AF0934}" srcId="{06D0C236-A0F1-1948-B391-FF2200DCC18C}" destId="{4F04D054-DCD0-AF4D-9E57-2717DD80D179}" srcOrd="0" destOrd="0" parTransId="{F2B00F59-7DB8-7D45-98C0-41BA2480432C}" sibTransId="{78A16BB2-FABE-3E48-95D7-CEDEE7BEB582}"/>
    <dgm:cxn modelId="{6C74A82F-47DA-564E-917E-6B238210E176}" type="presOf" srcId="{BFC17797-585A-0147-B90A-D3B2126D6C3F}" destId="{3379170C-3619-6D4B-9AE6-85316FE4397F}" srcOrd="1" destOrd="0" presId="urn:microsoft.com/office/officeart/2009/3/layout/HorizontalOrganizationChart"/>
    <dgm:cxn modelId="{FDD09736-155F-264C-9B8F-E2FE9C5463DE}" type="presOf" srcId="{06D0C236-A0F1-1948-B391-FF2200DCC18C}" destId="{EC74A547-AC83-3142-B7B7-E4907200B648}" srcOrd="1" destOrd="0" presId="urn:microsoft.com/office/officeart/2009/3/layout/HorizontalOrganizationChart"/>
    <dgm:cxn modelId="{6F29A73A-4C81-334E-99D9-B49FAB30DFF7}" type="presOf" srcId="{BFC17797-585A-0147-B90A-D3B2126D6C3F}" destId="{AF5779D8-AE85-0B4E-ACD7-D0230D171404}" srcOrd="0" destOrd="0" presId="urn:microsoft.com/office/officeart/2009/3/layout/HorizontalOrganizationChart"/>
    <dgm:cxn modelId="{C0315E4C-60F6-704C-A287-3858F1E4426F}" type="presOf" srcId="{4F04D054-DCD0-AF4D-9E57-2717DD80D179}" destId="{30DA6170-D534-984D-B686-FC9440FE27F0}" srcOrd="0" destOrd="0" presId="urn:microsoft.com/office/officeart/2009/3/layout/HorizontalOrganizationChart"/>
    <dgm:cxn modelId="{84FCAC4E-6359-DF42-901B-2CB4FBF0C954}" srcId="{ECF57F3C-3C63-9548-9A12-1622AE040F52}" destId="{06D0C236-A0F1-1948-B391-FF2200DCC18C}" srcOrd="0" destOrd="0" parTransId="{F6993502-6E88-034C-9785-7EC9CBA871E6}" sibTransId="{0E3AA69C-B9C6-DB47-8CB2-BBBCB518314A}"/>
    <dgm:cxn modelId="{DBDD5F5B-0A78-0247-8FCC-B1BB51C2864E}" type="presOf" srcId="{4F04D054-DCD0-AF4D-9E57-2717DD80D179}" destId="{2450B0F3-89F5-9342-914D-88AE49461200}" srcOrd="1" destOrd="0" presId="urn:microsoft.com/office/officeart/2009/3/layout/HorizontalOrganizationChart"/>
    <dgm:cxn modelId="{EB22235C-8D8C-1247-A012-1B46326DB877}" type="presOf" srcId="{ECF57F3C-3C63-9548-9A12-1622AE040F52}" destId="{85261C3C-CC51-EE41-9FC9-23BA9B2A95C0}" srcOrd="0" destOrd="0" presId="urn:microsoft.com/office/officeart/2009/3/layout/HorizontalOrganizationChart"/>
    <dgm:cxn modelId="{A04A7B60-5B0A-AA4C-883B-8DEC5EDE99CA}" type="presOf" srcId="{F2B00F59-7DB8-7D45-98C0-41BA2480432C}" destId="{9BCC5548-A0AE-1E41-A958-317295B9C13C}" srcOrd="0" destOrd="0" presId="urn:microsoft.com/office/officeart/2009/3/layout/HorizontalOrganizationChart"/>
    <dgm:cxn modelId="{51728B67-F647-124F-8C73-CED18618CE40}" type="presOf" srcId="{C23100BB-DBF3-214D-AE5C-2ABDCD484221}" destId="{7E83500A-1C84-354C-8BE8-D43D49CC100B}" srcOrd="0" destOrd="0" presId="urn:microsoft.com/office/officeart/2009/3/layout/HorizontalOrganizationChart"/>
    <dgm:cxn modelId="{AE3EDE6C-55E5-4A4D-98B8-84653EA3BD27}" type="presOf" srcId="{06D0C236-A0F1-1948-B391-FF2200DCC18C}" destId="{C1C21233-DD50-2E42-A533-1E0B0C6E2641}" srcOrd="0" destOrd="0" presId="urn:microsoft.com/office/officeart/2009/3/layout/HorizontalOrganizationChart"/>
    <dgm:cxn modelId="{36F2649C-5ECC-5447-9467-1F3CB6D00177}" srcId="{4F04D054-DCD0-AF4D-9E57-2717DD80D179}" destId="{1FA83B41-0335-3144-A6CD-3D774D459E9B}" srcOrd="2" destOrd="0" parTransId="{1D236237-0D88-0D45-9FC8-FB8A02AA229D}" sibTransId="{05E7E2C9-EE5F-3548-A3B2-26015AED203F}"/>
    <dgm:cxn modelId="{F17C49A1-B657-8443-9F47-2A68EFB24D0B}" srcId="{4F04D054-DCD0-AF4D-9E57-2717DD80D179}" destId="{BFC17797-585A-0147-B90A-D3B2126D6C3F}" srcOrd="1" destOrd="0" parTransId="{29BFFEA8-29D1-974B-AF38-48BDC8E045DF}" sibTransId="{7E97BF7D-A56C-8B4C-A755-CAB762B06962}"/>
    <dgm:cxn modelId="{70F208B0-E44F-F34D-A45C-425EEDB3DF79}" type="presOf" srcId="{62B3566C-83AF-9A45-AF7B-680C753698B4}" destId="{70781C1E-1C5A-204A-944E-61FBF6EC4BD0}" srcOrd="0" destOrd="0" presId="urn:microsoft.com/office/officeart/2009/3/layout/HorizontalOrganizationChart"/>
    <dgm:cxn modelId="{1F7032C5-B09C-144A-8EE5-51F2022FBF26}" type="presOf" srcId="{1FA83B41-0335-3144-A6CD-3D774D459E9B}" destId="{0B5F702E-037C-0348-B24F-2AD629CE2EE7}" srcOrd="1" destOrd="0" presId="urn:microsoft.com/office/officeart/2009/3/layout/HorizontalOrganizationChart"/>
    <dgm:cxn modelId="{4243F5CB-D689-6D4C-8E9D-1902FAA2072C}" type="presOf" srcId="{1D236237-0D88-0D45-9FC8-FB8A02AA229D}" destId="{8104C852-5C3E-D54F-A48C-FC389A0BC47B}" srcOrd="0" destOrd="0" presId="urn:microsoft.com/office/officeart/2009/3/layout/HorizontalOrganizationChart"/>
    <dgm:cxn modelId="{049078D3-6CA9-8748-BDAC-77EE6E6304AB}" type="presOf" srcId="{29BFFEA8-29D1-974B-AF38-48BDC8E045DF}" destId="{E9748DED-0E66-8441-BB22-19ED7FD263FD}" srcOrd="0" destOrd="0" presId="urn:microsoft.com/office/officeart/2009/3/layout/HorizontalOrganizationChart"/>
    <dgm:cxn modelId="{1213EBDC-6F60-0242-9D28-22C7645620A2}" type="presOf" srcId="{62B3566C-83AF-9A45-AF7B-680C753698B4}" destId="{DBDDF997-47C4-D54C-BFBA-F157C8169AEE}" srcOrd="1" destOrd="0" presId="urn:microsoft.com/office/officeart/2009/3/layout/HorizontalOrganizationChart"/>
    <dgm:cxn modelId="{1AC0B8E8-FC26-EC40-82FA-6E5902DE42CE}" type="presParOf" srcId="{85261C3C-CC51-EE41-9FC9-23BA9B2A95C0}" destId="{14B76B55-C952-AC4A-9C43-6CADF393A141}" srcOrd="0" destOrd="0" presId="urn:microsoft.com/office/officeart/2009/3/layout/HorizontalOrganizationChart"/>
    <dgm:cxn modelId="{3B1D022E-2C86-FB4C-80D0-1BE0A59D87FD}" type="presParOf" srcId="{14B76B55-C952-AC4A-9C43-6CADF393A141}" destId="{F955FA99-FD83-4D47-A2FC-EC2B2A438D3B}" srcOrd="0" destOrd="0" presId="urn:microsoft.com/office/officeart/2009/3/layout/HorizontalOrganizationChart"/>
    <dgm:cxn modelId="{25E21B8E-3660-9B42-AE3C-741338D1F81B}" type="presParOf" srcId="{F955FA99-FD83-4D47-A2FC-EC2B2A438D3B}" destId="{C1C21233-DD50-2E42-A533-1E0B0C6E2641}" srcOrd="0" destOrd="0" presId="urn:microsoft.com/office/officeart/2009/3/layout/HorizontalOrganizationChart"/>
    <dgm:cxn modelId="{77B549F4-4911-C447-BB89-4C44A16D38CD}" type="presParOf" srcId="{F955FA99-FD83-4D47-A2FC-EC2B2A438D3B}" destId="{EC74A547-AC83-3142-B7B7-E4907200B648}" srcOrd="1" destOrd="0" presId="urn:microsoft.com/office/officeart/2009/3/layout/HorizontalOrganizationChart"/>
    <dgm:cxn modelId="{77EF5A51-8F25-F24C-9392-E079B57BABA2}" type="presParOf" srcId="{14B76B55-C952-AC4A-9C43-6CADF393A141}" destId="{7B573C95-9BF2-A444-804D-2F676606349E}" srcOrd="1" destOrd="0" presId="urn:microsoft.com/office/officeart/2009/3/layout/HorizontalOrganizationChart"/>
    <dgm:cxn modelId="{8162157E-54F6-DC4C-9941-03AD41EF0EDC}" type="presParOf" srcId="{7B573C95-9BF2-A444-804D-2F676606349E}" destId="{9BCC5548-A0AE-1E41-A958-317295B9C13C}" srcOrd="0" destOrd="0" presId="urn:microsoft.com/office/officeart/2009/3/layout/HorizontalOrganizationChart"/>
    <dgm:cxn modelId="{11442FEA-46A9-BE4D-88DE-D6B1ACFF245C}" type="presParOf" srcId="{7B573C95-9BF2-A444-804D-2F676606349E}" destId="{D52D1834-E3DC-9841-B1CF-AA8289B45F57}" srcOrd="1" destOrd="0" presId="urn:microsoft.com/office/officeart/2009/3/layout/HorizontalOrganizationChart"/>
    <dgm:cxn modelId="{F504F880-92BA-7049-9217-FA6728EC3043}" type="presParOf" srcId="{D52D1834-E3DC-9841-B1CF-AA8289B45F57}" destId="{E9493019-0899-CC46-ABC0-72CDA79AB4C8}" srcOrd="0" destOrd="0" presId="urn:microsoft.com/office/officeart/2009/3/layout/HorizontalOrganizationChart"/>
    <dgm:cxn modelId="{EDD7648E-4FC7-E744-94BA-1FCDB4F47C45}" type="presParOf" srcId="{E9493019-0899-CC46-ABC0-72CDA79AB4C8}" destId="{30DA6170-D534-984D-B686-FC9440FE27F0}" srcOrd="0" destOrd="0" presId="urn:microsoft.com/office/officeart/2009/3/layout/HorizontalOrganizationChart"/>
    <dgm:cxn modelId="{96C3E4AD-FC14-6044-93A3-BB181742BD18}" type="presParOf" srcId="{E9493019-0899-CC46-ABC0-72CDA79AB4C8}" destId="{2450B0F3-89F5-9342-914D-88AE49461200}" srcOrd="1" destOrd="0" presId="urn:microsoft.com/office/officeart/2009/3/layout/HorizontalOrganizationChart"/>
    <dgm:cxn modelId="{73987FB8-90F4-994C-963E-7A7202A30276}" type="presParOf" srcId="{D52D1834-E3DC-9841-B1CF-AA8289B45F57}" destId="{FC95ED45-BB57-5F4D-B946-5E82F56EFFDF}" srcOrd="1" destOrd="0" presId="urn:microsoft.com/office/officeart/2009/3/layout/HorizontalOrganizationChart"/>
    <dgm:cxn modelId="{849751DB-A6C0-8E41-8B66-D8C2920DAECE}" type="presParOf" srcId="{FC95ED45-BB57-5F4D-B946-5E82F56EFFDF}" destId="{7E83500A-1C84-354C-8BE8-D43D49CC100B}" srcOrd="0" destOrd="0" presId="urn:microsoft.com/office/officeart/2009/3/layout/HorizontalOrganizationChart"/>
    <dgm:cxn modelId="{763A9C36-822C-E048-8FBF-B66D5C7E7097}" type="presParOf" srcId="{FC95ED45-BB57-5F4D-B946-5E82F56EFFDF}" destId="{10FF71E1-5671-E14D-B4B9-7C89E7A0D152}" srcOrd="1" destOrd="0" presId="urn:microsoft.com/office/officeart/2009/3/layout/HorizontalOrganizationChart"/>
    <dgm:cxn modelId="{8CF5CA09-2B9C-5440-B917-BD2B0CC2ABB4}" type="presParOf" srcId="{10FF71E1-5671-E14D-B4B9-7C89E7A0D152}" destId="{1A5C38D5-1429-2A4B-A376-39E6A6EFDA4A}" srcOrd="0" destOrd="0" presId="urn:microsoft.com/office/officeart/2009/3/layout/HorizontalOrganizationChart"/>
    <dgm:cxn modelId="{52FF95E6-A7A1-C848-98A5-BBCEC2ECF3FA}" type="presParOf" srcId="{1A5C38D5-1429-2A4B-A376-39E6A6EFDA4A}" destId="{70781C1E-1C5A-204A-944E-61FBF6EC4BD0}" srcOrd="0" destOrd="0" presId="urn:microsoft.com/office/officeart/2009/3/layout/HorizontalOrganizationChart"/>
    <dgm:cxn modelId="{D18D73E8-F889-5749-AB90-BD2E5F5495F6}" type="presParOf" srcId="{1A5C38D5-1429-2A4B-A376-39E6A6EFDA4A}" destId="{DBDDF997-47C4-D54C-BFBA-F157C8169AEE}" srcOrd="1" destOrd="0" presId="urn:microsoft.com/office/officeart/2009/3/layout/HorizontalOrganizationChart"/>
    <dgm:cxn modelId="{76E28B34-0DCB-7042-A559-7DC1E8965471}" type="presParOf" srcId="{10FF71E1-5671-E14D-B4B9-7C89E7A0D152}" destId="{8CF22268-97DA-D64E-95C0-28D626854C23}" srcOrd="1" destOrd="0" presId="urn:microsoft.com/office/officeart/2009/3/layout/HorizontalOrganizationChart"/>
    <dgm:cxn modelId="{B36F97C0-19E6-4749-95C6-C0DD66126841}" type="presParOf" srcId="{10FF71E1-5671-E14D-B4B9-7C89E7A0D152}" destId="{1BC56577-1B7B-8841-B6BE-EA44930A4123}" srcOrd="2" destOrd="0" presId="urn:microsoft.com/office/officeart/2009/3/layout/HorizontalOrganizationChart"/>
    <dgm:cxn modelId="{9EEF8DEA-CD9B-C44C-9EBE-221051E4D9BB}" type="presParOf" srcId="{FC95ED45-BB57-5F4D-B946-5E82F56EFFDF}" destId="{E9748DED-0E66-8441-BB22-19ED7FD263FD}" srcOrd="2" destOrd="0" presId="urn:microsoft.com/office/officeart/2009/3/layout/HorizontalOrganizationChart"/>
    <dgm:cxn modelId="{1169CEBC-3A3D-4B44-8ACA-3CABF6804C78}" type="presParOf" srcId="{FC95ED45-BB57-5F4D-B946-5E82F56EFFDF}" destId="{6B8CCBE1-71C2-F549-89FE-E32CE9A313AD}" srcOrd="3" destOrd="0" presId="urn:microsoft.com/office/officeart/2009/3/layout/HorizontalOrganizationChart"/>
    <dgm:cxn modelId="{68A6169A-C1C3-234A-80DF-B3E4A7D3ACF4}" type="presParOf" srcId="{6B8CCBE1-71C2-F549-89FE-E32CE9A313AD}" destId="{19483E56-08C4-6042-871D-384ABFD1C8F0}" srcOrd="0" destOrd="0" presId="urn:microsoft.com/office/officeart/2009/3/layout/HorizontalOrganizationChart"/>
    <dgm:cxn modelId="{441CD0A9-159C-274B-96B7-5C971D5748A6}" type="presParOf" srcId="{19483E56-08C4-6042-871D-384ABFD1C8F0}" destId="{AF5779D8-AE85-0B4E-ACD7-D0230D171404}" srcOrd="0" destOrd="0" presId="urn:microsoft.com/office/officeart/2009/3/layout/HorizontalOrganizationChart"/>
    <dgm:cxn modelId="{01C86434-8DF1-7C40-ABD6-CB39F230B4B6}" type="presParOf" srcId="{19483E56-08C4-6042-871D-384ABFD1C8F0}" destId="{3379170C-3619-6D4B-9AE6-85316FE4397F}" srcOrd="1" destOrd="0" presId="urn:microsoft.com/office/officeart/2009/3/layout/HorizontalOrganizationChart"/>
    <dgm:cxn modelId="{5A14B86C-AC21-8D41-9325-2F6BA3DC37BA}" type="presParOf" srcId="{6B8CCBE1-71C2-F549-89FE-E32CE9A313AD}" destId="{EC1AD0FA-4F39-2745-BACD-4E291306A070}" srcOrd="1" destOrd="0" presId="urn:microsoft.com/office/officeart/2009/3/layout/HorizontalOrganizationChart"/>
    <dgm:cxn modelId="{81A3D2CE-9502-6446-A35F-4D6E17BA3F42}" type="presParOf" srcId="{6B8CCBE1-71C2-F549-89FE-E32CE9A313AD}" destId="{8F54B76E-E15D-1041-9F85-A7FFC36D872D}" srcOrd="2" destOrd="0" presId="urn:microsoft.com/office/officeart/2009/3/layout/HorizontalOrganizationChart"/>
    <dgm:cxn modelId="{1F71B847-2F92-5947-8358-81B80506B37A}" type="presParOf" srcId="{FC95ED45-BB57-5F4D-B946-5E82F56EFFDF}" destId="{8104C852-5C3E-D54F-A48C-FC389A0BC47B}" srcOrd="4" destOrd="0" presId="urn:microsoft.com/office/officeart/2009/3/layout/HorizontalOrganizationChart"/>
    <dgm:cxn modelId="{148C99D1-F694-8F44-A223-7C90D732B0A2}" type="presParOf" srcId="{FC95ED45-BB57-5F4D-B946-5E82F56EFFDF}" destId="{55C8BEF0-B21D-D54F-8AF0-6C4AB4558678}" srcOrd="5" destOrd="0" presId="urn:microsoft.com/office/officeart/2009/3/layout/HorizontalOrganizationChart"/>
    <dgm:cxn modelId="{32CE9255-8D79-9548-9924-EB6F865C5E0D}" type="presParOf" srcId="{55C8BEF0-B21D-D54F-8AF0-6C4AB4558678}" destId="{BA55DEB5-ED6A-B34B-ABBE-1CBC0001DCBC}" srcOrd="0" destOrd="0" presId="urn:microsoft.com/office/officeart/2009/3/layout/HorizontalOrganizationChart"/>
    <dgm:cxn modelId="{3D0104DF-B785-A04B-BC00-3E45538C0195}" type="presParOf" srcId="{BA55DEB5-ED6A-B34B-ABBE-1CBC0001DCBC}" destId="{5B174B94-4012-614B-9ED0-A2FA4E24354B}" srcOrd="0" destOrd="0" presId="urn:microsoft.com/office/officeart/2009/3/layout/HorizontalOrganizationChart"/>
    <dgm:cxn modelId="{25185F02-5061-BE4D-998A-2FC678F29045}" type="presParOf" srcId="{BA55DEB5-ED6A-B34B-ABBE-1CBC0001DCBC}" destId="{0B5F702E-037C-0348-B24F-2AD629CE2EE7}" srcOrd="1" destOrd="0" presId="urn:microsoft.com/office/officeart/2009/3/layout/HorizontalOrganizationChart"/>
    <dgm:cxn modelId="{5DF1EDAF-CA36-D748-ACBD-4D4AFC4D9012}" type="presParOf" srcId="{55C8BEF0-B21D-D54F-8AF0-6C4AB4558678}" destId="{984D8B3B-BED3-C849-A294-1E1F5D809CCE}" srcOrd="1" destOrd="0" presId="urn:microsoft.com/office/officeart/2009/3/layout/HorizontalOrganizationChart"/>
    <dgm:cxn modelId="{A4C5EB25-8DA5-6742-A4D6-5BECEA3330B6}" type="presParOf" srcId="{55C8BEF0-B21D-D54F-8AF0-6C4AB4558678}" destId="{F9551BF6-6435-FB48-A0C2-BDD036DBC5CC}" srcOrd="2" destOrd="0" presId="urn:microsoft.com/office/officeart/2009/3/layout/HorizontalOrganizationChart"/>
    <dgm:cxn modelId="{D471B0DD-BB6C-5249-967C-2788065AEC08}" type="presParOf" srcId="{D52D1834-E3DC-9841-B1CF-AA8289B45F57}" destId="{CACF44D2-3B4C-6D42-B654-AD182299643C}" srcOrd="2" destOrd="0" presId="urn:microsoft.com/office/officeart/2009/3/layout/HorizontalOrganizationChart"/>
    <dgm:cxn modelId="{CC0E066E-D915-8E40-BF5C-2136F3AE17A8}" type="presParOf" srcId="{14B76B55-C952-AC4A-9C43-6CADF393A141}" destId="{8D00B381-51C4-CB48-AA4C-7B0869A8820C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B5458-7625-A147-892F-2D4AC06C9285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9D65BE-0C23-E94B-9C7D-10445EFE0ADD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  <dgm:t>
        <a:bodyPr/>
        <a:lstStyle/>
        <a:p>
          <a:pPr algn="l"/>
          <a:r>
            <a:rPr lang="fr-FR" sz="2400" dirty="0">
              <a:solidFill>
                <a:srgbClr val="000000"/>
              </a:solidFill>
            </a:rPr>
            <a:t>Dimension interindividuelle : incidences sur la relation tuteur-stagiaire de la remise en situation </a:t>
          </a:r>
          <a:r>
            <a:rPr lang="fr-FR" sz="2400" dirty="0" err="1">
              <a:solidFill>
                <a:srgbClr val="000000"/>
              </a:solidFill>
            </a:rPr>
            <a:t>médiée</a:t>
          </a:r>
          <a:r>
            <a:rPr lang="fr-FR" sz="2400" dirty="0">
              <a:solidFill>
                <a:srgbClr val="000000"/>
              </a:solidFill>
            </a:rPr>
            <a:t> par la vidéo ?</a:t>
          </a:r>
          <a:br>
            <a:rPr lang="fr-FR" sz="2400" dirty="0">
              <a:solidFill>
                <a:srgbClr val="000000"/>
              </a:solidFill>
            </a:rPr>
          </a:br>
          <a:endParaRPr lang="fr-FR" sz="2400" dirty="0">
            <a:solidFill>
              <a:srgbClr val="000000"/>
            </a:solidFill>
          </a:endParaRPr>
        </a:p>
      </dgm:t>
    </dgm:pt>
    <dgm:pt modelId="{8931DE60-84F8-234C-A5F4-ED448C19B08F}" type="parTrans" cxnId="{CD195FBC-459E-3242-82E7-1BC6A011B9CA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37A52C09-A4DC-0946-9885-B40CEDE718F8}" type="sibTrans" cxnId="{CD195FBC-459E-3242-82E7-1BC6A011B9CA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A8AA9B5A-852E-6B4B-B917-B894D9F3A82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</dgm:spPr>
      <dgm:t>
        <a:bodyPr/>
        <a:lstStyle/>
        <a:p>
          <a:pPr algn="l"/>
          <a:r>
            <a:rPr lang="fr-FR" sz="2400" dirty="0">
              <a:solidFill>
                <a:srgbClr val="000000"/>
              </a:solidFill>
            </a:rPr>
            <a:t>Dimension individuelle : incidences sur l’appropriation et la transformation des gestes de métier ?</a:t>
          </a:r>
        </a:p>
      </dgm:t>
    </dgm:pt>
    <dgm:pt modelId="{AFE78DB8-934E-574D-8E06-A769F58A1ACE}" type="parTrans" cxnId="{4C39C47E-BA41-3340-B5A8-09FB0E9BABF7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B74A494A-FA9E-2A4D-833A-8FAC77708603}" type="sibTrans" cxnId="{4C39C47E-BA41-3340-B5A8-09FB0E9BABF7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BA760BD5-C406-4D46-9783-B53C481AAFC9}" type="pres">
      <dgm:prSet presAssocID="{8F0B5458-7625-A147-892F-2D4AC06C92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E612EB-81EB-394B-B977-A79ADB78F15C}" type="pres">
      <dgm:prSet presAssocID="{879D65BE-0C23-E94B-9C7D-10445EFE0ADD}" presName="vertOne" presStyleCnt="0"/>
      <dgm:spPr/>
    </dgm:pt>
    <dgm:pt modelId="{4985AEF8-C7AA-F14C-9C03-629CF194C5E4}" type="pres">
      <dgm:prSet presAssocID="{879D65BE-0C23-E94B-9C7D-10445EFE0ADD}" presName="txOne" presStyleLbl="node0" presStyleIdx="0" presStyleCnt="1" custScaleY="64307" custLinFactNeighborX="49" custLinFactNeighborY="35369">
        <dgm:presLayoutVars>
          <dgm:chPref val="3"/>
        </dgm:presLayoutVars>
      </dgm:prSet>
      <dgm:spPr/>
    </dgm:pt>
    <dgm:pt modelId="{EE225B6F-202E-7F4B-86B0-D63CAFB8E936}" type="pres">
      <dgm:prSet presAssocID="{879D65BE-0C23-E94B-9C7D-10445EFE0ADD}" presName="parTransOne" presStyleCnt="0"/>
      <dgm:spPr/>
    </dgm:pt>
    <dgm:pt modelId="{F388C47B-25FF-3C4F-8DB0-E394D6936572}" type="pres">
      <dgm:prSet presAssocID="{879D65BE-0C23-E94B-9C7D-10445EFE0ADD}" presName="horzOne" presStyleCnt="0"/>
      <dgm:spPr/>
    </dgm:pt>
    <dgm:pt modelId="{346E14FC-6EDB-0E49-8212-C5E7EB81B5CE}" type="pres">
      <dgm:prSet presAssocID="{A8AA9B5A-852E-6B4B-B917-B894D9F3A82F}" presName="vertTwo" presStyleCnt="0"/>
      <dgm:spPr/>
    </dgm:pt>
    <dgm:pt modelId="{149980BF-4384-7C46-B687-D719F267154C}" type="pres">
      <dgm:prSet presAssocID="{A8AA9B5A-852E-6B4B-B917-B894D9F3A82F}" presName="txTwo" presStyleLbl="node2" presStyleIdx="0" presStyleCnt="1" custScaleY="60599">
        <dgm:presLayoutVars>
          <dgm:chPref val="3"/>
        </dgm:presLayoutVars>
      </dgm:prSet>
      <dgm:spPr/>
    </dgm:pt>
    <dgm:pt modelId="{498022E8-0555-624A-973C-A8DD8ED143A5}" type="pres">
      <dgm:prSet presAssocID="{A8AA9B5A-852E-6B4B-B917-B894D9F3A82F}" presName="horzTwo" presStyleCnt="0"/>
      <dgm:spPr/>
    </dgm:pt>
  </dgm:ptLst>
  <dgm:cxnLst>
    <dgm:cxn modelId="{39B6136F-E363-F34C-B879-EE45BACAC44F}" type="presOf" srcId="{879D65BE-0C23-E94B-9C7D-10445EFE0ADD}" destId="{4985AEF8-C7AA-F14C-9C03-629CF194C5E4}" srcOrd="0" destOrd="0" presId="urn:microsoft.com/office/officeart/2005/8/layout/hierarchy4"/>
    <dgm:cxn modelId="{70358873-9F22-F143-8C22-31B6D68B815B}" type="presOf" srcId="{8F0B5458-7625-A147-892F-2D4AC06C9285}" destId="{BA760BD5-C406-4D46-9783-B53C481AAFC9}" srcOrd="0" destOrd="0" presId="urn:microsoft.com/office/officeart/2005/8/layout/hierarchy4"/>
    <dgm:cxn modelId="{4C39C47E-BA41-3340-B5A8-09FB0E9BABF7}" srcId="{879D65BE-0C23-E94B-9C7D-10445EFE0ADD}" destId="{A8AA9B5A-852E-6B4B-B917-B894D9F3A82F}" srcOrd="0" destOrd="0" parTransId="{AFE78DB8-934E-574D-8E06-A769F58A1ACE}" sibTransId="{B74A494A-FA9E-2A4D-833A-8FAC77708603}"/>
    <dgm:cxn modelId="{CD195FBC-459E-3242-82E7-1BC6A011B9CA}" srcId="{8F0B5458-7625-A147-892F-2D4AC06C9285}" destId="{879D65BE-0C23-E94B-9C7D-10445EFE0ADD}" srcOrd="0" destOrd="0" parTransId="{8931DE60-84F8-234C-A5F4-ED448C19B08F}" sibTransId="{37A52C09-A4DC-0946-9885-B40CEDE718F8}"/>
    <dgm:cxn modelId="{84AE70E7-885F-684F-AA47-3D38E7DBD518}" type="presOf" srcId="{A8AA9B5A-852E-6B4B-B917-B894D9F3A82F}" destId="{149980BF-4384-7C46-B687-D719F267154C}" srcOrd="0" destOrd="0" presId="urn:microsoft.com/office/officeart/2005/8/layout/hierarchy4"/>
    <dgm:cxn modelId="{B02EFA40-44F3-A24A-9237-F71939B96868}" type="presParOf" srcId="{BA760BD5-C406-4D46-9783-B53C481AAFC9}" destId="{78E612EB-81EB-394B-B977-A79ADB78F15C}" srcOrd="0" destOrd="0" presId="urn:microsoft.com/office/officeart/2005/8/layout/hierarchy4"/>
    <dgm:cxn modelId="{83FBE5BF-D050-F243-9EC9-99F9F2434C11}" type="presParOf" srcId="{78E612EB-81EB-394B-B977-A79ADB78F15C}" destId="{4985AEF8-C7AA-F14C-9C03-629CF194C5E4}" srcOrd="0" destOrd="0" presId="urn:microsoft.com/office/officeart/2005/8/layout/hierarchy4"/>
    <dgm:cxn modelId="{496DA05D-DB99-CF48-AD13-4BEEB9456261}" type="presParOf" srcId="{78E612EB-81EB-394B-B977-A79ADB78F15C}" destId="{EE225B6F-202E-7F4B-86B0-D63CAFB8E936}" srcOrd="1" destOrd="0" presId="urn:microsoft.com/office/officeart/2005/8/layout/hierarchy4"/>
    <dgm:cxn modelId="{6273E35B-2556-CF44-A706-262E3C684425}" type="presParOf" srcId="{78E612EB-81EB-394B-B977-A79ADB78F15C}" destId="{F388C47B-25FF-3C4F-8DB0-E394D6936572}" srcOrd="2" destOrd="0" presId="urn:microsoft.com/office/officeart/2005/8/layout/hierarchy4"/>
    <dgm:cxn modelId="{142636A6-CD1E-7145-9507-2B01F36A97BE}" type="presParOf" srcId="{F388C47B-25FF-3C4F-8DB0-E394D6936572}" destId="{346E14FC-6EDB-0E49-8212-C5E7EB81B5CE}" srcOrd="0" destOrd="0" presId="urn:microsoft.com/office/officeart/2005/8/layout/hierarchy4"/>
    <dgm:cxn modelId="{B691E585-3E06-C148-B504-3DE35A1AE1E9}" type="presParOf" srcId="{346E14FC-6EDB-0E49-8212-C5E7EB81B5CE}" destId="{149980BF-4384-7C46-B687-D719F267154C}" srcOrd="0" destOrd="0" presId="urn:microsoft.com/office/officeart/2005/8/layout/hierarchy4"/>
    <dgm:cxn modelId="{18DEBC54-6E7C-164B-B7E9-1E6D7081FBDF}" type="presParOf" srcId="{346E14FC-6EDB-0E49-8212-C5E7EB81B5CE}" destId="{498022E8-0555-624A-973C-A8DD8ED143A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01FD9E-6C98-AF48-8D1F-311D3AEAB91B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0C7E39-3312-3748-9E98-07EE594149CD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fr-FR" b="0" dirty="0">
              <a:solidFill>
                <a:srgbClr val="FFFF00"/>
              </a:solidFill>
            </a:rPr>
            <a:t>Activité</a:t>
          </a:r>
        </a:p>
      </dgm:t>
    </dgm:pt>
    <dgm:pt modelId="{B4E45FA1-20F7-404A-BEDD-8D58FAC96AD1}" type="parTrans" cxnId="{3D5CBE00-7D7F-5A40-8DF0-004460BEB0B1}">
      <dgm:prSet/>
      <dgm:spPr/>
      <dgm:t>
        <a:bodyPr/>
        <a:lstStyle/>
        <a:p>
          <a:endParaRPr lang="fr-FR"/>
        </a:p>
      </dgm:t>
    </dgm:pt>
    <dgm:pt modelId="{2CCAD3B3-1A93-AE46-9154-0739F13ADC2C}" type="sibTrans" cxnId="{3D5CBE00-7D7F-5A40-8DF0-004460BEB0B1}">
      <dgm:prSet/>
      <dgm:spPr/>
      <dgm:t>
        <a:bodyPr/>
        <a:lstStyle/>
        <a:p>
          <a:endParaRPr lang="fr-FR"/>
        </a:p>
      </dgm:t>
    </dgm:pt>
    <dgm:pt modelId="{6A94A0F9-1A9F-704D-9BC3-0226CE77CFD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sz="1800" dirty="0">
              <a:solidFill>
                <a:srgbClr val="000000"/>
              </a:solidFill>
            </a:rPr>
            <a:t>Une entrée féconde</a:t>
          </a:r>
        </a:p>
      </dgm:t>
    </dgm:pt>
    <dgm:pt modelId="{1FFDC819-9171-5845-B961-17C69E202AA9}" type="parTrans" cxnId="{88256815-A991-8542-A32B-2A7CFDFD6A0D}">
      <dgm:prSet/>
      <dgm:spPr/>
      <dgm:t>
        <a:bodyPr/>
        <a:lstStyle/>
        <a:p>
          <a:endParaRPr lang="fr-FR"/>
        </a:p>
      </dgm:t>
    </dgm:pt>
    <dgm:pt modelId="{B7214E19-A62D-554A-ABF4-5CDAF08581FF}" type="sibTrans" cxnId="{88256815-A991-8542-A32B-2A7CFDFD6A0D}">
      <dgm:prSet/>
      <dgm:spPr/>
      <dgm:t>
        <a:bodyPr/>
        <a:lstStyle/>
        <a:p>
          <a:endParaRPr lang="fr-FR"/>
        </a:p>
      </dgm:t>
    </dgm:pt>
    <dgm:pt modelId="{EA4F1997-24EF-3F4D-BD03-D0CBF670D62C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rgbClr val="CDCD00"/>
          </a:solidFill>
        </a:ln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Objet</a:t>
          </a:r>
          <a:r>
            <a:rPr lang="fr-FR" sz="1600" baseline="0" dirty="0">
              <a:solidFill>
                <a:srgbClr val="000000"/>
              </a:solidFill>
            </a:rPr>
            <a:t> d’étude</a:t>
          </a:r>
          <a:br>
            <a:rPr lang="fr-FR" sz="1600" baseline="0" dirty="0">
              <a:solidFill>
                <a:srgbClr val="000000"/>
              </a:solidFill>
            </a:rPr>
          </a:br>
          <a:r>
            <a:rPr lang="fr-FR" sz="1600" baseline="0" dirty="0">
              <a:solidFill>
                <a:srgbClr val="000000"/>
              </a:solidFill>
            </a:rPr>
            <a:t> COMPRENDRE</a:t>
          </a:r>
          <a:endParaRPr lang="fr-FR" sz="1600" b="1" dirty="0">
            <a:solidFill>
              <a:srgbClr val="000000"/>
            </a:solidFill>
          </a:endParaRPr>
        </a:p>
      </dgm:t>
    </dgm:pt>
    <dgm:pt modelId="{5A536DD9-0A06-6A4D-9F59-C9E6959BE30E}" type="parTrans" cxnId="{D63C5B16-0164-424A-9901-CDBDEA4DDDEA}">
      <dgm:prSet/>
      <dgm:spPr/>
      <dgm:t>
        <a:bodyPr/>
        <a:lstStyle/>
        <a:p>
          <a:endParaRPr lang="fr-FR"/>
        </a:p>
      </dgm:t>
    </dgm:pt>
    <dgm:pt modelId="{0914855D-3EBD-0940-8B96-106D67FA2D7B}" type="sibTrans" cxnId="{D63C5B16-0164-424A-9901-CDBDEA4DDDEA}">
      <dgm:prSet/>
      <dgm:spPr/>
      <dgm:t>
        <a:bodyPr/>
        <a:lstStyle/>
        <a:p>
          <a:endParaRPr lang="fr-FR"/>
        </a:p>
      </dgm:t>
    </dgm:pt>
    <dgm:pt modelId="{4D1411C9-54D9-9C45-9F3C-80B804AADB43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rgbClr val="CDCD00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fr-FR" sz="1600" dirty="0">
              <a:solidFill>
                <a:srgbClr val="000000"/>
              </a:solidFill>
            </a:rPr>
            <a:t>Objet de formation</a:t>
          </a:r>
          <a:br>
            <a:rPr lang="fr-FR" sz="1600" dirty="0">
              <a:solidFill>
                <a:srgbClr val="000000"/>
              </a:solidFill>
            </a:rPr>
          </a:br>
          <a:r>
            <a:rPr lang="fr-FR" sz="1600" dirty="0">
              <a:solidFill>
                <a:srgbClr val="000000"/>
              </a:solidFill>
            </a:rPr>
            <a:t>TRANSFORMER</a:t>
          </a:r>
        </a:p>
      </dgm:t>
    </dgm:pt>
    <dgm:pt modelId="{030CA0D7-7D21-8B43-AB0F-9B86AEDC1623}" type="sibTrans" cxnId="{785222CE-3C37-7646-ADD4-222BFE9828C1}">
      <dgm:prSet/>
      <dgm:spPr/>
      <dgm:t>
        <a:bodyPr/>
        <a:lstStyle/>
        <a:p>
          <a:endParaRPr lang="fr-FR"/>
        </a:p>
      </dgm:t>
    </dgm:pt>
    <dgm:pt modelId="{AA52103C-9512-A243-982F-FC79B810082D}" type="parTrans" cxnId="{785222CE-3C37-7646-ADD4-222BFE9828C1}">
      <dgm:prSet/>
      <dgm:spPr/>
      <dgm:t>
        <a:bodyPr/>
        <a:lstStyle/>
        <a:p>
          <a:endParaRPr lang="fr-FR"/>
        </a:p>
      </dgm:t>
    </dgm:pt>
    <dgm:pt modelId="{ED482EFC-418B-BE48-9CF1-494F78992FF7}" type="pres">
      <dgm:prSet presAssocID="{3101FD9E-6C98-AF48-8D1F-311D3AEAB9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9889147-82E1-E64E-8685-6CA05FCFA134}" type="pres">
      <dgm:prSet presAssocID="{F10C7E39-3312-3748-9E98-07EE594149CD}" presName="singleCycle" presStyleCnt="0"/>
      <dgm:spPr/>
    </dgm:pt>
    <dgm:pt modelId="{35A8BC65-6609-BD4A-98AF-35226738ADD8}" type="pres">
      <dgm:prSet presAssocID="{F10C7E39-3312-3748-9E98-07EE594149CD}" presName="singleCenter" presStyleLbl="node1" presStyleIdx="0" presStyleCnt="4" custScaleX="125130" custLinFactNeighborX="0" custLinFactNeighborY="-9629">
        <dgm:presLayoutVars>
          <dgm:chMax val="7"/>
          <dgm:chPref val="7"/>
        </dgm:presLayoutVars>
      </dgm:prSet>
      <dgm:spPr/>
    </dgm:pt>
    <dgm:pt modelId="{4D7DB721-3F59-5049-83FF-6537FCEE2458}" type="pres">
      <dgm:prSet presAssocID="{1FFDC819-9171-5845-B961-17C69E202AA9}" presName="Name56" presStyleLbl="parChTrans1D2" presStyleIdx="0" presStyleCnt="3"/>
      <dgm:spPr/>
    </dgm:pt>
    <dgm:pt modelId="{E5F4A6B8-990F-704F-A0DF-54189E7E95D3}" type="pres">
      <dgm:prSet presAssocID="{6A94A0F9-1A9F-704D-9BC3-0226CE77CFDF}" presName="text0" presStyleLbl="node1" presStyleIdx="1" presStyleCnt="4" custScaleX="664605">
        <dgm:presLayoutVars>
          <dgm:bulletEnabled val="1"/>
        </dgm:presLayoutVars>
      </dgm:prSet>
      <dgm:spPr/>
    </dgm:pt>
    <dgm:pt modelId="{EBDA1C7E-5DEB-AA40-AEEA-B62BF04A0DCB}" type="pres">
      <dgm:prSet presAssocID="{AA52103C-9512-A243-982F-FC79B810082D}" presName="Name56" presStyleLbl="parChTrans1D2" presStyleIdx="1" presStyleCnt="3"/>
      <dgm:spPr/>
    </dgm:pt>
    <dgm:pt modelId="{BA36E7FB-1FC8-CD4E-B4F1-3A34C0E98888}" type="pres">
      <dgm:prSet presAssocID="{4D1411C9-54D9-9C45-9F3C-80B804AADB43}" presName="text0" presStyleLbl="node1" presStyleIdx="2" presStyleCnt="4" custScaleX="310862">
        <dgm:presLayoutVars>
          <dgm:bulletEnabled val="1"/>
        </dgm:presLayoutVars>
      </dgm:prSet>
      <dgm:spPr/>
    </dgm:pt>
    <dgm:pt modelId="{563998B2-60E6-4F40-8B91-CDDE9CF088A2}" type="pres">
      <dgm:prSet presAssocID="{5A536DD9-0A06-6A4D-9F59-C9E6959BE30E}" presName="Name56" presStyleLbl="parChTrans1D2" presStyleIdx="2" presStyleCnt="3"/>
      <dgm:spPr/>
    </dgm:pt>
    <dgm:pt modelId="{9838446F-BC4F-0845-8F47-8D979B45ED5B}" type="pres">
      <dgm:prSet presAssocID="{EA4F1997-24EF-3F4D-BD03-D0CBF670D62C}" presName="text0" presStyleLbl="node1" presStyleIdx="3" presStyleCnt="4" custScaleX="317400">
        <dgm:presLayoutVars>
          <dgm:bulletEnabled val="1"/>
        </dgm:presLayoutVars>
      </dgm:prSet>
      <dgm:spPr/>
    </dgm:pt>
  </dgm:ptLst>
  <dgm:cxnLst>
    <dgm:cxn modelId="{3D5CBE00-7D7F-5A40-8DF0-004460BEB0B1}" srcId="{3101FD9E-6C98-AF48-8D1F-311D3AEAB91B}" destId="{F10C7E39-3312-3748-9E98-07EE594149CD}" srcOrd="0" destOrd="0" parTransId="{B4E45FA1-20F7-404A-BEDD-8D58FAC96AD1}" sibTransId="{2CCAD3B3-1A93-AE46-9154-0739F13ADC2C}"/>
    <dgm:cxn modelId="{88256815-A991-8542-A32B-2A7CFDFD6A0D}" srcId="{F10C7E39-3312-3748-9E98-07EE594149CD}" destId="{6A94A0F9-1A9F-704D-9BC3-0226CE77CFDF}" srcOrd="0" destOrd="0" parTransId="{1FFDC819-9171-5845-B961-17C69E202AA9}" sibTransId="{B7214E19-A62D-554A-ABF4-5CDAF08581FF}"/>
    <dgm:cxn modelId="{D63C5B16-0164-424A-9901-CDBDEA4DDDEA}" srcId="{F10C7E39-3312-3748-9E98-07EE594149CD}" destId="{EA4F1997-24EF-3F4D-BD03-D0CBF670D62C}" srcOrd="2" destOrd="0" parTransId="{5A536DD9-0A06-6A4D-9F59-C9E6959BE30E}" sibTransId="{0914855D-3EBD-0940-8B96-106D67FA2D7B}"/>
    <dgm:cxn modelId="{F8AD2725-59EF-C74C-BB1C-2ACDD98A917F}" type="presOf" srcId="{4D1411C9-54D9-9C45-9F3C-80B804AADB43}" destId="{BA36E7FB-1FC8-CD4E-B4F1-3A34C0E98888}" srcOrd="0" destOrd="0" presId="urn:microsoft.com/office/officeart/2008/layout/RadialCluster"/>
    <dgm:cxn modelId="{19FA4F38-24C5-6D48-AD35-8CF67E6E7AEB}" type="presOf" srcId="{AA52103C-9512-A243-982F-FC79B810082D}" destId="{EBDA1C7E-5DEB-AA40-AEEA-B62BF04A0DCB}" srcOrd="0" destOrd="0" presId="urn:microsoft.com/office/officeart/2008/layout/RadialCluster"/>
    <dgm:cxn modelId="{59683F53-A19A-564D-B46E-0276BB9BEA1B}" type="presOf" srcId="{6A94A0F9-1A9F-704D-9BC3-0226CE77CFDF}" destId="{E5F4A6B8-990F-704F-A0DF-54189E7E95D3}" srcOrd="0" destOrd="0" presId="urn:microsoft.com/office/officeart/2008/layout/RadialCluster"/>
    <dgm:cxn modelId="{2CEE1385-E7CD-FD4C-AFF2-62A854B25742}" type="presOf" srcId="{EA4F1997-24EF-3F4D-BD03-D0CBF670D62C}" destId="{9838446F-BC4F-0845-8F47-8D979B45ED5B}" srcOrd="0" destOrd="0" presId="urn:microsoft.com/office/officeart/2008/layout/RadialCluster"/>
    <dgm:cxn modelId="{3088AA89-5F69-4A47-8F5B-A1F4F075A0BB}" type="presOf" srcId="{1FFDC819-9171-5845-B961-17C69E202AA9}" destId="{4D7DB721-3F59-5049-83FF-6537FCEE2458}" srcOrd="0" destOrd="0" presId="urn:microsoft.com/office/officeart/2008/layout/RadialCluster"/>
    <dgm:cxn modelId="{785222CE-3C37-7646-ADD4-222BFE9828C1}" srcId="{F10C7E39-3312-3748-9E98-07EE594149CD}" destId="{4D1411C9-54D9-9C45-9F3C-80B804AADB43}" srcOrd="1" destOrd="0" parTransId="{AA52103C-9512-A243-982F-FC79B810082D}" sibTransId="{030CA0D7-7D21-8B43-AB0F-9B86AEDC1623}"/>
    <dgm:cxn modelId="{FA50DADD-D78B-594D-B36D-FC53A1E49CE5}" type="presOf" srcId="{5A536DD9-0A06-6A4D-9F59-C9E6959BE30E}" destId="{563998B2-60E6-4F40-8B91-CDDE9CF088A2}" srcOrd="0" destOrd="0" presId="urn:microsoft.com/office/officeart/2008/layout/RadialCluster"/>
    <dgm:cxn modelId="{619940DF-4B38-F54B-9378-01E5D02F3DA2}" type="presOf" srcId="{F10C7E39-3312-3748-9E98-07EE594149CD}" destId="{35A8BC65-6609-BD4A-98AF-35226738ADD8}" srcOrd="0" destOrd="0" presId="urn:microsoft.com/office/officeart/2008/layout/RadialCluster"/>
    <dgm:cxn modelId="{1C2FB7FA-480B-6240-95CD-29980816469D}" type="presOf" srcId="{3101FD9E-6C98-AF48-8D1F-311D3AEAB91B}" destId="{ED482EFC-418B-BE48-9CF1-494F78992FF7}" srcOrd="0" destOrd="0" presId="urn:microsoft.com/office/officeart/2008/layout/RadialCluster"/>
    <dgm:cxn modelId="{59CF4D98-1718-2649-B3B9-E8D46CF0F189}" type="presParOf" srcId="{ED482EFC-418B-BE48-9CF1-494F78992FF7}" destId="{D9889147-82E1-E64E-8685-6CA05FCFA134}" srcOrd="0" destOrd="0" presId="urn:microsoft.com/office/officeart/2008/layout/RadialCluster"/>
    <dgm:cxn modelId="{92F9138F-52C3-6647-8970-9A907504D591}" type="presParOf" srcId="{D9889147-82E1-E64E-8685-6CA05FCFA134}" destId="{35A8BC65-6609-BD4A-98AF-35226738ADD8}" srcOrd="0" destOrd="0" presId="urn:microsoft.com/office/officeart/2008/layout/RadialCluster"/>
    <dgm:cxn modelId="{0FA357BC-7A91-4744-A589-1C7C13199EB4}" type="presParOf" srcId="{D9889147-82E1-E64E-8685-6CA05FCFA134}" destId="{4D7DB721-3F59-5049-83FF-6537FCEE2458}" srcOrd="1" destOrd="0" presId="urn:microsoft.com/office/officeart/2008/layout/RadialCluster"/>
    <dgm:cxn modelId="{6C4D87BD-1303-1D4E-B052-335E8ED32D4E}" type="presParOf" srcId="{D9889147-82E1-E64E-8685-6CA05FCFA134}" destId="{E5F4A6B8-990F-704F-A0DF-54189E7E95D3}" srcOrd="2" destOrd="0" presId="urn:microsoft.com/office/officeart/2008/layout/RadialCluster"/>
    <dgm:cxn modelId="{9B83E181-F27D-4E4A-868C-EF1A09DF06ED}" type="presParOf" srcId="{D9889147-82E1-E64E-8685-6CA05FCFA134}" destId="{EBDA1C7E-5DEB-AA40-AEEA-B62BF04A0DCB}" srcOrd="3" destOrd="0" presId="urn:microsoft.com/office/officeart/2008/layout/RadialCluster"/>
    <dgm:cxn modelId="{0C5316C6-F7AB-2A45-B40D-720EC96B5D77}" type="presParOf" srcId="{D9889147-82E1-E64E-8685-6CA05FCFA134}" destId="{BA36E7FB-1FC8-CD4E-B4F1-3A34C0E98888}" srcOrd="4" destOrd="0" presId="urn:microsoft.com/office/officeart/2008/layout/RadialCluster"/>
    <dgm:cxn modelId="{0417421C-87B0-A947-9762-BB4D299D0AE5}" type="presParOf" srcId="{D9889147-82E1-E64E-8685-6CA05FCFA134}" destId="{563998B2-60E6-4F40-8B91-CDDE9CF088A2}" srcOrd="5" destOrd="0" presId="urn:microsoft.com/office/officeart/2008/layout/RadialCluster"/>
    <dgm:cxn modelId="{2A3BBEBE-38E6-654B-9A62-77F602165B5C}" type="presParOf" srcId="{D9889147-82E1-E64E-8685-6CA05FCFA134}" destId="{9838446F-BC4F-0845-8F47-8D979B45ED5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01FD9E-6C98-AF48-8D1F-311D3AEAB91B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0C7E39-3312-3748-9E98-07EE594149CD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r>
            <a:rPr lang="fr-FR" b="0" dirty="0">
              <a:solidFill>
                <a:srgbClr val="FFFF00"/>
              </a:solidFill>
            </a:rPr>
            <a:t>Activité</a:t>
          </a:r>
        </a:p>
      </dgm:t>
    </dgm:pt>
    <dgm:pt modelId="{B4E45FA1-20F7-404A-BEDD-8D58FAC96AD1}" type="parTrans" cxnId="{3D5CBE00-7D7F-5A40-8DF0-004460BEB0B1}">
      <dgm:prSet/>
      <dgm:spPr/>
      <dgm:t>
        <a:bodyPr/>
        <a:lstStyle/>
        <a:p>
          <a:endParaRPr lang="fr-FR"/>
        </a:p>
      </dgm:t>
    </dgm:pt>
    <dgm:pt modelId="{2CCAD3B3-1A93-AE46-9154-0739F13ADC2C}" type="sibTrans" cxnId="{3D5CBE00-7D7F-5A40-8DF0-004460BEB0B1}">
      <dgm:prSet/>
      <dgm:spPr/>
      <dgm:t>
        <a:bodyPr/>
        <a:lstStyle/>
        <a:p>
          <a:endParaRPr lang="fr-FR"/>
        </a:p>
      </dgm:t>
    </dgm:pt>
    <dgm:pt modelId="{6A94A0F9-1A9F-704D-9BC3-0226CE77CFDF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Concept d’intelligibilité et concept mobilisateur</a:t>
          </a:r>
        </a:p>
      </dgm:t>
    </dgm:pt>
    <dgm:pt modelId="{1FFDC819-9171-5845-B961-17C69E202AA9}" type="parTrans" cxnId="{88256815-A991-8542-A32B-2A7CFDFD6A0D}">
      <dgm:prSet/>
      <dgm:spPr/>
      <dgm:t>
        <a:bodyPr/>
        <a:lstStyle/>
        <a:p>
          <a:endParaRPr lang="fr-FR"/>
        </a:p>
      </dgm:t>
    </dgm:pt>
    <dgm:pt modelId="{B7214E19-A62D-554A-ABF4-5CDAF08581FF}" type="sibTrans" cxnId="{88256815-A991-8542-A32B-2A7CFDFD6A0D}">
      <dgm:prSet/>
      <dgm:spPr/>
      <dgm:t>
        <a:bodyPr/>
        <a:lstStyle/>
        <a:p>
          <a:endParaRPr lang="fr-FR"/>
        </a:p>
      </dgm:t>
    </dgm:pt>
    <dgm:pt modelId="{EA4F1997-24EF-3F4D-BD03-D0CBF670D62C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rgbClr val="CDCD00"/>
          </a:solidFill>
        </a:ln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Couplage tuteur </a:t>
          </a:r>
          <a:r>
            <a:rPr lang="mr-IN" sz="1600" dirty="0">
              <a:solidFill>
                <a:srgbClr val="000000"/>
              </a:solidFill>
            </a:rPr>
            <a:t>–</a:t>
          </a:r>
          <a:r>
            <a:rPr lang="fr-FR" sz="1600" dirty="0">
              <a:solidFill>
                <a:srgbClr val="000000"/>
              </a:solidFill>
            </a:rPr>
            <a:t> environnement de travail </a:t>
          </a:r>
        </a:p>
      </dgm:t>
    </dgm:pt>
    <dgm:pt modelId="{5A536DD9-0A06-6A4D-9F59-C9E6959BE30E}" type="parTrans" cxnId="{D63C5B16-0164-424A-9901-CDBDEA4DDDEA}">
      <dgm:prSet/>
      <dgm:spPr/>
      <dgm:t>
        <a:bodyPr/>
        <a:lstStyle/>
        <a:p>
          <a:endParaRPr lang="fr-FR"/>
        </a:p>
      </dgm:t>
    </dgm:pt>
    <dgm:pt modelId="{0914855D-3EBD-0940-8B96-106D67FA2D7B}" type="sibTrans" cxnId="{D63C5B16-0164-424A-9901-CDBDEA4DDDEA}">
      <dgm:prSet/>
      <dgm:spPr/>
      <dgm:t>
        <a:bodyPr/>
        <a:lstStyle/>
        <a:p>
          <a:endParaRPr lang="fr-FR"/>
        </a:p>
      </dgm:t>
    </dgm:pt>
    <dgm:pt modelId="{4D1411C9-54D9-9C45-9F3C-80B804AADB43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CDCD00"/>
        </a:solidFill>
        <a:ln>
          <a:solidFill>
            <a:srgbClr val="CDCD00"/>
          </a:solidFill>
        </a:ln>
      </dgm:spPr>
      <dgm:t>
        <a:bodyPr/>
        <a:lstStyle/>
        <a:p>
          <a:r>
            <a:rPr lang="fr-FR" sz="1600" dirty="0">
              <a:solidFill>
                <a:srgbClr val="000000"/>
              </a:solidFill>
            </a:rPr>
            <a:t>Couplage stagiaire </a:t>
          </a:r>
          <a:r>
            <a:rPr lang="mr-IN" sz="1600" dirty="0">
              <a:solidFill>
                <a:srgbClr val="000000"/>
              </a:solidFill>
            </a:rPr>
            <a:t>–</a:t>
          </a:r>
          <a:r>
            <a:rPr lang="fr-FR" sz="1600" dirty="0">
              <a:solidFill>
                <a:srgbClr val="000000"/>
              </a:solidFill>
            </a:rPr>
            <a:t> environnement de formation</a:t>
          </a:r>
        </a:p>
      </dgm:t>
    </dgm:pt>
    <dgm:pt modelId="{030CA0D7-7D21-8B43-AB0F-9B86AEDC1623}" type="sibTrans" cxnId="{785222CE-3C37-7646-ADD4-222BFE9828C1}">
      <dgm:prSet/>
      <dgm:spPr/>
      <dgm:t>
        <a:bodyPr/>
        <a:lstStyle/>
        <a:p>
          <a:endParaRPr lang="fr-FR"/>
        </a:p>
      </dgm:t>
    </dgm:pt>
    <dgm:pt modelId="{AA52103C-9512-A243-982F-FC79B810082D}" type="parTrans" cxnId="{785222CE-3C37-7646-ADD4-222BFE9828C1}">
      <dgm:prSet/>
      <dgm:spPr/>
      <dgm:t>
        <a:bodyPr/>
        <a:lstStyle/>
        <a:p>
          <a:endParaRPr lang="fr-FR"/>
        </a:p>
      </dgm:t>
    </dgm:pt>
    <dgm:pt modelId="{ED482EFC-418B-BE48-9CF1-494F78992FF7}" type="pres">
      <dgm:prSet presAssocID="{3101FD9E-6C98-AF48-8D1F-311D3AEAB9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9889147-82E1-E64E-8685-6CA05FCFA134}" type="pres">
      <dgm:prSet presAssocID="{F10C7E39-3312-3748-9E98-07EE594149CD}" presName="singleCycle" presStyleCnt="0"/>
      <dgm:spPr/>
    </dgm:pt>
    <dgm:pt modelId="{35A8BC65-6609-BD4A-98AF-35226738ADD8}" type="pres">
      <dgm:prSet presAssocID="{F10C7E39-3312-3748-9E98-07EE594149CD}" presName="singleCenter" presStyleLbl="node1" presStyleIdx="0" presStyleCnt="4" custScaleX="125130" custLinFactNeighborX="0" custLinFactNeighborY="-9629">
        <dgm:presLayoutVars>
          <dgm:chMax val="7"/>
          <dgm:chPref val="7"/>
        </dgm:presLayoutVars>
      </dgm:prSet>
      <dgm:spPr/>
    </dgm:pt>
    <dgm:pt modelId="{4D7DB721-3F59-5049-83FF-6537FCEE2458}" type="pres">
      <dgm:prSet presAssocID="{1FFDC819-9171-5845-B961-17C69E202AA9}" presName="Name56" presStyleLbl="parChTrans1D2" presStyleIdx="0" presStyleCnt="3"/>
      <dgm:spPr/>
    </dgm:pt>
    <dgm:pt modelId="{E5F4A6B8-990F-704F-A0DF-54189E7E95D3}" type="pres">
      <dgm:prSet presAssocID="{6A94A0F9-1A9F-704D-9BC3-0226CE77CFDF}" presName="text0" presStyleLbl="node1" presStyleIdx="1" presStyleCnt="4" custScaleX="664605">
        <dgm:presLayoutVars>
          <dgm:bulletEnabled val="1"/>
        </dgm:presLayoutVars>
      </dgm:prSet>
      <dgm:spPr/>
    </dgm:pt>
    <dgm:pt modelId="{EBDA1C7E-5DEB-AA40-AEEA-B62BF04A0DCB}" type="pres">
      <dgm:prSet presAssocID="{AA52103C-9512-A243-982F-FC79B810082D}" presName="Name56" presStyleLbl="parChTrans1D2" presStyleIdx="1" presStyleCnt="3"/>
      <dgm:spPr/>
    </dgm:pt>
    <dgm:pt modelId="{BA36E7FB-1FC8-CD4E-B4F1-3A34C0E98888}" type="pres">
      <dgm:prSet presAssocID="{4D1411C9-54D9-9C45-9F3C-80B804AADB43}" presName="text0" presStyleLbl="node1" presStyleIdx="2" presStyleCnt="4" custScaleX="310862">
        <dgm:presLayoutVars>
          <dgm:bulletEnabled val="1"/>
        </dgm:presLayoutVars>
      </dgm:prSet>
      <dgm:spPr/>
    </dgm:pt>
    <dgm:pt modelId="{563998B2-60E6-4F40-8B91-CDDE9CF088A2}" type="pres">
      <dgm:prSet presAssocID="{5A536DD9-0A06-6A4D-9F59-C9E6959BE30E}" presName="Name56" presStyleLbl="parChTrans1D2" presStyleIdx="2" presStyleCnt="3"/>
      <dgm:spPr/>
    </dgm:pt>
    <dgm:pt modelId="{9838446F-BC4F-0845-8F47-8D979B45ED5B}" type="pres">
      <dgm:prSet presAssocID="{EA4F1997-24EF-3F4D-BD03-D0CBF670D62C}" presName="text0" presStyleLbl="node1" presStyleIdx="3" presStyleCnt="4" custScaleX="317400">
        <dgm:presLayoutVars>
          <dgm:bulletEnabled val="1"/>
        </dgm:presLayoutVars>
      </dgm:prSet>
      <dgm:spPr/>
    </dgm:pt>
  </dgm:ptLst>
  <dgm:cxnLst>
    <dgm:cxn modelId="{3D5CBE00-7D7F-5A40-8DF0-004460BEB0B1}" srcId="{3101FD9E-6C98-AF48-8D1F-311D3AEAB91B}" destId="{F10C7E39-3312-3748-9E98-07EE594149CD}" srcOrd="0" destOrd="0" parTransId="{B4E45FA1-20F7-404A-BEDD-8D58FAC96AD1}" sibTransId="{2CCAD3B3-1A93-AE46-9154-0739F13ADC2C}"/>
    <dgm:cxn modelId="{88256815-A991-8542-A32B-2A7CFDFD6A0D}" srcId="{F10C7E39-3312-3748-9E98-07EE594149CD}" destId="{6A94A0F9-1A9F-704D-9BC3-0226CE77CFDF}" srcOrd="0" destOrd="0" parTransId="{1FFDC819-9171-5845-B961-17C69E202AA9}" sibTransId="{B7214E19-A62D-554A-ABF4-5CDAF08581FF}"/>
    <dgm:cxn modelId="{D63C5B16-0164-424A-9901-CDBDEA4DDDEA}" srcId="{F10C7E39-3312-3748-9E98-07EE594149CD}" destId="{EA4F1997-24EF-3F4D-BD03-D0CBF670D62C}" srcOrd="2" destOrd="0" parTransId="{5A536DD9-0A06-6A4D-9F59-C9E6959BE30E}" sibTransId="{0914855D-3EBD-0940-8B96-106D67FA2D7B}"/>
    <dgm:cxn modelId="{5F8B5339-15F3-BE4E-AF1E-EA2982853117}" type="presOf" srcId="{F10C7E39-3312-3748-9E98-07EE594149CD}" destId="{35A8BC65-6609-BD4A-98AF-35226738ADD8}" srcOrd="0" destOrd="0" presId="urn:microsoft.com/office/officeart/2008/layout/RadialCluster"/>
    <dgm:cxn modelId="{0CA75B3B-AD0D-3745-AD90-3F08D1AD10FF}" type="presOf" srcId="{5A536DD9-0A06-6A4D-9F59-C9E6959BE30E}" destId="{563998B2-60E6-4F40-8B91-CDDE9CF088A2}" srcOrd="0" destOrd="0" presId="urn:microsoft.com/office/officeart/2008/layout/RadialCluster"/>
    <dgm:cxn modelId="{C7F01F71-97AA-274C-A2F7-4247A6D49DB4}" type="presOf" srcId="{1FFDC819-9171-5845-B961-17C69E202AA9}" destId="{4D7DB721-3F59-5049-83FF-6537FCEE2458}" srcOrd="0" destOrd="0" presId="urn:microsoft.com/office/officeart/2008/layout/RadialCluster"/>
    <dgm:cxn modelId="{FFB2A39A-1504-BA43-A196-EF8AC78C62E5}" type="presOf" srcId="{EA4F1997-24EF-3F4D-BD03-D0CBF670D62C}" destId="{9838446F-BC4F-0845-8F47-8D979B45ED5B}" srcOrd="0" destOrd="0" presId="urn:microsoft.com/office/officeart/2008/layout/RadialCluster"/>
    <dgm:cxn modelId="{8C8720C1-48FF-BD4B-B293-BBB831B063A8}" type="presOf" srcId="{4D1411C9-54D9-9C45-9F3C-80B804AADB43}" destId="{BA36E7FB-1FC8-CD4E-B4F1-3A34C0E98888}" srcOrd="0" destOrd="0" presId="urn:microsoft.com/office/officeart/2008/layout/RadialCluster"/>
    <dgm:cxn modelId="{CC95D9C2-3AE9-0B4C-9FBE-BA1A796AA3BA}" type="presOf" srcId="{AA52103C-9512-A243-982F-FC79B810082D}" destId="{EBDA1C7E-5DEB-AA40-AEEA-B62BF04A0DCB}" srcOrd="0" destOrd="0" presId="urn:microsoft.com/office/officeart/2008/layout/RadialCluster"/>
    <dgm:cxn modelId="{785222CE-3C37-7646-ADD4-222BFE9828C1}" srcId="{F10C7E39-3312-3748-9E98-07EE594149CD}" destId="{4D1411C9-54D9-9C45-9F3C-80B804AADB43}" srcOrd="1" destOrd="0" parTransId="{AA52103C-9512-A243-982F-FC79B810082D}" sibTransId="{030CA0D7-7D21-8B43-AB0F-9B86AEDC1623}"/>
    <dgm:cxn modelId="{B87E9AE5-1CA3-794A-B3D3-766598CA97A2}" type="presOf" srcId="{3101FD9E-6C98-AF48-8D1F-311D3AEAB91B}" destId="{ED482EFC-418B-BE48-9CF1-494F78992FF7}" srcOrd="0" destOrd="0" presId="urn:microsoft.com/office/officeart/2008/layout/RadialCluster"/>
    <dgm:cxn modelId="{806B42FB-10B4-A94F-94B1-38D1BD95394B}" type="presOf" srcId="{6A94A0F9-1A9F-704D-9BC3-0226CE77CFDF}" destId="{E5F4A6B8-990F-704F-A0DF-54189E7E95D3}" srcOrd="0" destOrd="0" presId="urn:microsoft.com/office/officeart/2008/layout/RadialCluster"/>
    <dgm:cxn modelId="{0882D442-EF62-1340-AFE2-F8461FE7C29E}" type="presParOf" srcId="{ED482EFC-418B-BE48-9CF1-494F78992FF7}" destId="{D9889147-82E1-E64E-8685-6CA05FCFA134}" srcOrd="0" destOrd="0" presId="urn:microsoft.com/office/officeart/2008/layout/RadialCluster"/>
    <dgm:cxn modelId="{742C897C-9760-0348-BD57-E4FB31D087AF}" type="presParOf" srcId="{D9889147-82E1-E64E-8685-6CA05FCFA134}" destId="{35A8BC65-6609-BD4A-98AF-35226738ADD8}" srcOrd="0" destOrd="0" presId="urn:microsoft.com/office/officeart/2008/layout/RadialCluster"/>
    <dgm:cxn modelId="{D0F9A961-AC34-D745-BB78-76450FCA412F}" type="presParOf" srcId="{D9889147-82E1-E64E-8685-6CA05FCFA134}" destId="{4D7DB721-3F59-5049-83FF-6537FCEE2458}" srcOrd="1" destOrd="0" presId="urn:microsoft.com/office/officeart/2008/layout/RadialCluster"/>
    <dgm:cxn modelId="{15DE007D-426D-CF49-8E67-F3B7C830E778}" type="presParOf" srcId="{D9889147-82E1-E64E-8685-6CA05FCFA134}" destId="{E5F4A6B8-990F-704F-A0DF-54189E7E95D3}" srcOrd="2" destOrd="0" presId="urn:microsoft.com/office/officeart/2008/layout/RadialCluster"/>
    <dgm:cxn modelId="{CBB23455-3896-6045-BA97-B23796472850}" type="presParOf" srcId="{D9889147-82E1-E64E-8685-6CA05FCFA134}" destId="{EBDA1C7E-5DEB-AA40-AEEA-B62BF04A0DCB}" srcOrd="3" destOrd="0" presId="urn:microsoft.com/office/officeart/2008/layout/RadialCluster"/>
    <dgm:cxn modelId="{D90A2478-0206-5247-9C07-A89FAC6EEAE3}" type="presParOf" srcId="{D9889147-82E1-E64E-8685-6CA05FCFA134}" destId="{BA36E7FB-1FC8-CD4E-B4F1-3A34C0E98888}" srcOrd="4" destOrd="0" presId="urn:microsoft.com/office/officeart/2008/layout/RadialCluster"/>
    <dgm:cxn modelId="{6F098C62-BA1B-9A45-8C90-0389B368D7B6}" type="presParOf" srcId="{D9889147-82E1-E64E-8685-6CA05FCFA134}" destId="{563998B2-60E6-4F40-8B91-CDDE9CF088A2}" srcOrd="5" destOrd="0" presId="urn:microsoft.com/office/officeart/2008/layout/RadialCluster"/>
    <dgm:cxn modelId="{3FC7D934-F072-0147-8B3F-6EB739AABF4C}" type="presParOf" srcId="{D9889147-82E1-E64E-8685-6CA05FCFA134}" destId="{9838446F-BC4F-0845-8F47-8D979B45ED5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CB52B-59F6-524D-A95A-B2AE41E21FC8}">
      <dsp:nvSpPr>
        <dsp:cNvPr id="0" name=""/>
        <dsp:cNvSpPr/>
      </dsp:nvSpPr>
      <dsp:spPr>
        <a:xfrm>
          <a:off x="3231964" y="0"/>
          <a:ext cx="1741123" cy="17413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8409531-686A-6642-8561-07F0E56E3223}">
      <dsp:nvSpPr>
        <dsp:cNvPr id="0" name=""/>
        <dsp:cNvSpPr/>
      </dsp:nvSpPr>
      <dsp:spPr>
        <a:xfrm>
          <a:off x="3616376" y="630303"/>
          <a:ext cx="971645" cy="48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Formation à l’analyse du travail</a:t>
          </a:r>
        </a:p>
      </dsp:txBody>
      <dsp:txXfrm>
        <a:off x="3616376" y="630303"/>
        <a:ext cx="971645" cy="485772"/>
      </dsp:txXfrm>
    </dsp:sp>
    <dsp:sp modelId="{83011E74-4A99-D14D-A7D0-89696455B706}">
      <dsp:nvSpPr>
        <dsp:cNvPr id="0" name=""/>
        <dsp:cNvSpPr/>
      </dsp:nvSpPr>
      <dsp:spPr>
        <a:xfrm>
          <a:off x="2748264" y="1000636"/>
          <a:ext cx="1741123" cy="17413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FDAF4D9-9B48-2F4B-952E-827F1AC8860B}">
      <dsp:nvSpPr>
        <dsp:cNvPr id="0" name=""/>
        <dsp:cNvSpPr/>
      </dsp:nvSpPr>
      <dsp:spPr>
        <a:xfrm>
          <a:off x="3130717" y="1539547"/>
          <a:ext cx="971645" cy="48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000000"/>
              </a:solidFill>
            </a:rPr>
            <a:t>Captation vidéo par le stagiaire</a:t>
          </a:r>
          <a:endParaRPr lang="fr-FR" sz="1400" kern="1200" dirty="0"/>
        </a:p>
      </dsp:txBody>
      <dsp:txXfrm>
        <a:off x="3130717" y="1539547"/>
        <a:ext cx="971645" cy="485772"/>
      </dsp:txXfrm>
    </dsp:sp>
    <dsp:sp modelId="{427D84F7-33D0-864E-B005-5C64ABC4D3D7}">
      <dsp:nvSpPr>
        <dsp:cNvPr id="0" name=""/>
        <dsp:cNvSpPr/>
      </dsp:nvSpPr>
      <dsp:spPr>
        <a:xfrm>
          <a:off x="3231964" y="2004966"/>
          <a:ext cx="1741123" cy="174130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8B0FFFC-A343-394A-937A-F74CBABFF4C9}">
      <dsp:nvSpPr>
        <dsp:cNvPr id="0" name=""/>
        <dsp:cNvSpPr/>
      </dsp:nvSpPr>
      <dsp:spPr>
        <a:xfrm>
          <a:off x="3616376" y="2529376"/>
          <a:ext cx="971645" cy="48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/>
              </a:solidFill>
            </a:rPr>
            <a:t>Entretien de remise en situation</a:t>
          </a:r>
          <a:endParaRPr lang="fr-FR" sz="1400" kern="1200" dirty="0"/>
        </a:p>
      </dsp:txBody>
      <dsp:txXfrm>
        <a:off x="3616376" y="2529376"/>
        <a:ext cx="971645" cy="485772"/>
      </dsp:txXfrm>
    </dsp:sp>
    <dsp:sp modelId="{395ED88E-581A-CF48-80AE-B600314FC3DB}">
      <dsp:nvSpPr>
        <dsp:cNvPr id="0" name=""/>
        <dsp:cNvSpPr/>
      </dsp:nvSpPr>
      <dsp:spPr>
        <a:xfrm>
          <a:off x="2872373" y="3121042"/>
          <a:ext cx="1495844" cy="14965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2EBB7F51-67F2-D845-BD08-DE01BD8E1077}">
      <dsp:nvSpPr>
        <dsp:cNvPr id="0" name=""/>
        <dsp:cNvSpPr/>
      </dsp:nvSpPr>
      <dsp:spPr>
        <a:xfrm>
          <a:off x="3130717" y="3637753"/>
          <a:ext cx="971645" cy="48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Analyse de pratique</a:t>
          </a:r>
        </a:p>
      </dsp:txBody>
      <dsp:txXfrm>
        <a:off x="3130717" y="3637753"/>
        <a:ext cx="971645" cy="485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5D2E-8622-3F44-A9C6-C5FB0E571228}">
      <dsp:nvSpPr>
        <dsp:cNvPr id="0" name=""/>
        <dsp:cNvSpPr/>
      </dsp:nvSpPr>
      <dsp:spPr>
        <a:xfrm>
          <a:off x="6063224" y="3103903"/>
          <a:ext cx="314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68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BE865-CDBD-B448-8E54-6F3EF335EECA}">
      <dsp:nvSpPr>
        <dsp:cNvPr id="0" name=""/>
        <dsp:cNvSpPr/>
      </dsp:nvSpPr>
      <dsp:spPr>
        <a:xfrm>
          <a:off x="4175138" y="2571750"/>
          <a:ext cx="314680" cy="577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340" y="0"/>
              </a:lnTo>
              <a:lnTo>
                <a:pt x="157340" y="577873"/>
              </a:lnTo>
              <a:lnTo>
                <a:pt x="314680" y="57787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AE46C-F655-4F48-B7B3-FC0DFC64181E}">
      <dsp:nvSpPr>
        <dsp:cNvPr id="0" name=""/>
        <dsp:cNvSpPr/>
      </dsp:nvSpPr>
      <dsp:spPr>
        <a:xfrm>
          <a:off x="6063224" y="1997455"/>
          <a:ext cx="314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68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D9ABB-99B7-114B-B6A1-427DE504BBDA}">
      <dsp:nvSpPr>
        <dsp:cNvPr id="0" name=""/>
        <dsp:cNvSpPr/>
      </dsp:nvSpPr>
      <dsp:spPr>
        <a:xfrm>
          <a:off x="4175138" y="2043175"/>
          <a:ext cx="314680" cy="528574"/>
        </a:xfrm>
        <a:custGeom>
          <a:avLst/>
          <a:gdLst/>
          <a:ahLst/>
          <a:cxnLst/>
          <a:rect l="0" t="0" r="0" b="0"/>
          <a:pathLst>
            <a:path>
              <a:moveTo>
                <a:pt x="0" y="528574"/>
              </a:moveTo>
              <a:lnTo>
                <a:pt x="157340" y="528574"/>
              </a:lnTo>
              <a:lnTo>
                <a:pt x="157340" y="0"/>
              </a:lnTo>
              <a:lnTo>
                <a:pt x="314680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25398-D776-BC46-BC69-78CD3B327E06}">
      <dsp:nvSpPr>
        <dsp:cNvPr id="0" name=""/>
        <dsp:cNvSpPr/>
      </dsp:nvSpPr>
      <dsp:spPr>
        <a:xfrm>
          <a:off x="2287053" y="2526030"/>
          <a:ext cx="314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680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21233-DD50-2E42-A533-1E0B0C6E2641}">
      <dsp:nvSpPr>
        <dsp:cNvPr id="0" name=""/>
        <dsp:cNvSpPr/>
      </dsp:nvSpPr>
      <dsp:spPr>
        <a:xfrm>
          <a:off x="5066" y="1410964"/>
          <a:ext cx="2281987" cy="2321570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Potentiels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 de la </a:t>
          </a:r>
          <a:r>
            <a:rPr lang="fr-FR" sz="1600" b="0" kern="1200" dirty="0">
              <a:solidFill>
                <a:srgbClr val="000000"/>
              </a:solidFill>
            </a:rPr>
            <a:t>remise en situation</a:t>
          </a:r>
        </a:p>
      </dsp:txBody>
      <dsp:txXfrm>
        <a:off x="5066" y="1410964"/>
        <a:ext cx="2281987" cy="2321570"/>
      </dsp:txXfrm>
    </dsp:sp>
    <dsp:sp modelId="{920BC3E0-7E10-CB45-8BAE-B9CEC65F60FE}">
      <dsp:nvSpPr>
        <dsp:cNvPr id="0" name=""/>
        <dsp:cNvSpPr/>
      </dsp:nvSpPr>
      <dsp:spPr>
        <a:xfrm>
          <a:off x="2601734" y="2021418"/>
          <a:ext cx="1573404" cy="1100662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FFFF00"/>
              </a:solidFill>
            </a:rPr>
            <a:t>Émergence de couplages d’activités prometteurs</a:t>
          </a:r>
        </a:p>
      </dsp:txBody>
      <dsp:txXfrm>
        <a:off x="2601734" y="2021418"/>
        <a:ext cx="1573404" cy="1100662"/>
      </dsp:txXfrm>
    </dsp:sp>
    <dsp:sp modelId="{70781C1E-1C5A-204A-944E-61FBF6EC4BD0}">
      <dsp:nvSpPr>
        <dsp:cNvPr id="0" name=""/>
        <dsp:cNvSpPr/>
      </dsp:nvSpPr>
      <dsp:spPr>
        <a:xfrm>
          <a:off x="4489819" y="1563639"/>
          <a:ext cx="1573404" cy="95907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</a:rPr>
            <a:t>Formation du stagiaire</a:t>
          </a:r>
        </a:p>
      </dsp:txBody>
      <dsp:txXfrm>
        <a:off x="4489819" y="1563639"/>
        <a:ext cx="1573404" cy="959071"/>
      </dsp:txXfrm>
    </dsp:sp>
    <dsp:sp modelId="{9E13C3E3-1C01-924A-8900-46EC164D58B2}">
      <dsp:nvSpPr>
        <dsp:cNvPr id="0" name=""/>
        <dsp:cNvSpPr/>
      </dsp:nvSpPr>
      <dsp:spPr>
        <a:xfrm>
          <a:off x="6377905" y="1803231"/>
          <a:ext cx="1573404" cy="4798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</a:rPr>
            <a:t>Accès aux composantes de l’action</a:t>
          </a:r>
        </a:p>
      </dsp:txBody>
      <dsp:txXfrm>
        <a:off x="6377905" y="1803231"/>
        <a:ext cx="1573404" cy="479888"/>
      </dsp:txXfrm>
    </dsp:sp>
    <dsp:sp modelId="{52F9F5DF-7D98-9C49-B0EB-D9CAF694867A}">
      <dsp:nvSpPr>
        <dsp:cNvPr id="0" name=""/>
        <dsp:cNvSpPr/>
      </dsp:nvSpPr>
      <dsp:spPr>
        <a:xfrm>
          <a:off x="4489819" y="2719386"/>
          <a:ext cx="1573404" cy="86047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</a:rPr>
            <a:t>Formation du tuteur</a:t>
          </a:r>
        </a:p>
      </dsp:txBody>
      <dsp:txXfrm>
        <a:off x="4489819" y="2719386"/>
        <a:ext cx="1573404" cy="860473"/>
      </dsp:txXfrm>
    </dsp:sp>
    <dsp:sp modelId="{FB5D8D79-78E7-D243-AB33-8411E43BF417}">
      <dsp:nvSpPr>
        <dsp:cNvPr id="0" name=""/>
        <dsp:cNvSpPr/>
      </dsp:nvSpPr>
      <dsp:spPr>
        <a:xfrm>
          <a:off x="6377905" y="2909679"/>
          <a:ext cx="1573404" cy="4798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rgbClr val="000000"/>
              </a:solidFill>
            </a:rPr>
            <a:t>Nouvelles formes d’accompagnement</a:t>
          </a:r>
        </a:p>
      </dsp:txBody>
      <dsp:txXfrm>
        <a:off x="6377905" y="2909679"/>
        <a:ext cx="1573404" cy="4798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2502-881C-0C4A-BED5-D861C5CC64EE}">
      <dsp:nvSpPr>
        <dsp:cNvPr id="0" name=""/>
        <dsp:cNvSpPr/>
      </dsp:nvSpPr>
      <dsp:spPr>
        <a:xfrm>
          <a:off x="2447632" y="309427"/>
          <a:ext cx="4173583" cy="4173583"/>
        </a:xfrm>
        <a:prstGeom prst="pie">
          <a:avLst>
            <a:gd name="adj1" fmla="val 16200000"/>
            <a:gd name="adj2" fmla="val 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Conception d’un environnement de formation</a:t>
          </a:r>
        </a:p>
      </dsp:txBody>
      <dsp:txXfrm>
        <a:off x="4663110" y="1174452"/>
        <a:ext cx="1540251" cy="1142766"/>
      </dsp:txXfrm>
    </dsp:sp>
    <dsp:sp modelId="{43633D9D-9EE7-7649-892F-15FA2AB6DFFB}">
      <dsp:nvSpPr>
        <dsp:cNvPr id="0" name=""/>
        <dsp:cNvSpPr/>
      </dsp:nvSpPr>
      <dsp:spPr>
        <a:xfrm>
          <a:off x="2447632" y="449540"/>
          <a:ext cx="4173583" cy="4173583"/>
        </a:xfrm>
        <a:prstGeom prst="pie">
          <a:avLst>
            <a:gd name="adj1" fmla="val 0"/>
            <a:gd name="adj2" fmla="val 5400000"/>
          </a:avLst>
        </a:prstGeom>
        <a:solidFill>
          <a:srgbClr val="CDC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Analyse de l’activité en situation V2</a:t>
          </a:r>
        </a:p>
      </dsp:txBody>
      <dsp:txXfrm>
        <a:off x="4663110" y="2615332"/>
        <a:ext cx="1540251" cy="1142766"/>
      </dsp:txXfrm>
    </dsp:sp>
    <dsp:sp modelId="{CA98E9FF-0167-E44B-8B9E-5DB727284EBB}">
      <dsp:nvSpPr>
        <dsp:cNvPr id="0" name=""/>
        <dsp:cNvSpPr/>
      </dsp:nvSpPr>
      <dsp:spPr>
        <a:xfrm>
          <a:off x="2307519" y="449540"/>
          <a:ext cx="4173583" cy="4173583"/>
        </a:xfrm>
        <a:prstGeom prst="pie">
          <a:avLst>
            <a:gd name="adj1" fmla="val 5400000"/>
            <a:gd name="adj2" fmla="val 1080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Conception d’un environnement de formation V2</a:t>
          </a:r>
        </a:p>
      </dsp:txBody>
      <dsp:txXfrm>
        <a:off x="2725374" y="2615332"/>
        <a:ext cx="1540251" cy="1142766"/>
      </dsp:txXfrm>
    </dsp:sp>
    <dsp:sp modelId="{BB77694E-7F66-B242-9612-3E032CA39BBE}">
      <dsp:nvSpPr>
        <dsp:cNvPr id="0" name=""/>
        <dsp:cNvSpPr/>
      </dsp:nvSpPr>
      <dsp:spPr>
        <a:xfrm>
          <a:off x="2307519" y="309427"/>
          <a:ext cx="4173583" cy="4173583"/>
        </a:xfrm>
        <a:prstGeom prst="pie">
          <a:avLst>
            <a:gd name="adj1" fmla="val 10800000"/>
            <a:gd name="adj2" fmla="val 16200000"/>
          </a:avLst>
        </a:prstGeom>
        <a:solidFill>
          <a:srgbClr val="CDC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Analyse de l’activité en situation</a:t>
          </a:r>
        </a:p>
      </dsp:txBody>
      <dsp:txXfrm>
        <a:off x="2725374" y="1174452"/>
        <a:ext cx="1540251" cy="1142766"/>
      </dsp:txXfrm>
    </dsp:sp>
    <dsp:sp modelId="{EF7B1FA3-7A2A-1844-813F-B16574AB5450}">
      <dsp:nvSpPr>
        <dsp:cNvPr id="0" name=""/>
        <dsp:cNvSpPr/>
      </dsp:nvSpPr>
      <dsp:spPr>
        <a:xfrm>
          <a:off x="2189268" y="51062"/>
          <a:ext cx="4690313" cy="469031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CDC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E2742-6BBA-9A47-9357-2727E802998A}">
      <dsp:nvSpPr>
        <dsp:cNvPr id="0" name=""/>
        <dsp:cNvSpPr/>
      </dsp:nvSpPr>
      <dsp:spPr>
        <a:xfrm>
          <a:off x="2189268" y="191176"/>
          <a:ext cx="4690313" cy="469031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CDCD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352407-304E-C940-A9A1-2E848EAB9C10}">
      <dsp:nvSpPr>
        <dsp:cNvPr id="0" name=""/>
        <dsp:cNvSpPr/>
      </dsp:nvSpPr>
      <dsp:spPr>
        <a:xfrm>
          <a:off x="2049154" y="191176"/>
          <a:ext cx="4690313" cy="469031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CDC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E39ED-FBE6-FB49-B906-67DF4001614D}">
      <dsp:nvSpPr>
        <dsp:cNvPr id="0" name=""/>
        <dsp:cNvSpPr/>
      </dsp:nvSpPr>
      <dsp:spPr>
        <a:xfrm>
          <a:off x="2049154" y="51062"/>
          <a:ext cx="4690313" cy="469031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CDCD00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FA36-2E8A-5D4C-8676-4D018DB38F83}">
      <dsp:nvSpPr>
        <dsp:cNvPr id="0" name=""/>
        <dsp:cNvSpPr/>
      </dsp:nvSpPr>
      <dsp:spPr>
        <a:xfrm>
          <a:off x="2796" y="2022"/>
          <a:ext cx="7569783" cy="2196537"/>
        </a:xfrm>
        <a:prstGeom prst="roundRect">
          <a:avLst>
            <a:gd name="adj" fmla="val 10000"/>
          </a:avLst>
        </a:prstGeom>
        <a:solidFill>
          <a:schemeClr val="accent3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solidFill>
                <a:srgbClr val="000000"/>
              </a:solidFill>
            </a:rPr>
            <a:t>Objectifs visés</a:t>
          </a:r>
        </a:p>
      </dsp:txBody>
      <dsp:txXfrm>
        <a:off x="67130" y="66356"/>
        <a:ext cx="7441115" cy="2067869"/>
      </dsp:txXfrm>
    </dsp:sp>
    <dsp:sp modelId="{7CC8C8D0-C874-7D41-A707-C8278E9D88D5}">
      <dsp:nvSpPr>
        <dsp:cNvPr id="0" name=""/>
        <dsp:cNvSpPr/>
      </dsp:nvSpPr>
      <dsp:spPr>
        <a:xfrm>
          <a:off x="2796" y="2401142"/>
          <a:ext cx="3632333" cy="2196537"/>
        </a:xfrm>
        <a:prstGeom prst="roundRect">
          <a:avLst>
            <a:gd name="adj" fmla="val 10000"/>
          </a:avLst>
        </a:prstGeom>
        <a:solidFill>
          <a:srgbClr val="CDCD0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</a:rPr>
            <a:t>Appropriation d’une</a:t>
          </a:r>
          <a:br>
            <a:rPr lang="fr-FR" sz="1800" kern="1200" dirty="0">
              <a:solidFill>
                <a:schemeClr val="tx1"/>
              </a:solidFill>
            </a:rPr>
          </a:br>
          <a:r>
            <a:rPr lang="fr-FR" sz="1800" kern="1200" dirty="0">
              <a:solidFill>
                <a:schemeClr val="tx1"/>
              </a:solidFill>
            </a:rPr>
            <a:t> culture d’action</a:t>
          </a:r>
        </a:p>
      </dsp:txBody>
      <dsp:txXfrm>
        <a:off x="67130" y="2465476"/>
        <a:ext cx="3503665" cy="2067869"/>
      </dsp:txXfrm>
    </dsp:sp>
    <dsp:sp modelId="{6D314EB7-FDED-494B-828E-13242F50E12C}">
      <dsp:nvSpPr>
        <dsp:cNvPr id="0" name=""/>
        <dsp:cNvSpPr/>
      </dsp:nvSpPr>
      <dsp:spPr>
        <a:xfrm>
          <a:off x="3940246" y="2401142"/>
          <a:ext cx="3632333" cy="2196537"/>
        </a:xfrm>
        <a:prstGeom prst="roundRect">
          <a:avLst>
            <a:gd name="adj" fmla="val 10000"/>
          </a:avLst>
        </a:prstGeom>
        <a:solidFill>
          <a:srgbClr val="CDCD00"/>
        </a:soli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0000"/>
              </a:solidFill>
            </a:rPr>
            <a:t>Développement</a:t>
          </a:r>
          <a:br>
            <a:rPr lang="fr-FR" sz="1800" kern="1200" dirty="0">
              <a:solidFill>
                <a:srgbClr val="000000"/>
              </a:solidFill>
            </a:rPr>
          </a:br>
          <a:r>
            <a:rPr lang="fr-FR" sz="1800" kern="1200" dirty="0">
              <a:solidFill>
                <a:srgbClr val="000000"/>
              </a:solidFill>
            </a:rPr>
            <a:t> d’une réflexivité</a:t>
          </a:r>
        </a:p>
      </dsp:txBody>
      <dsp:txXfrm>
        <a:off x="4004580" y="2465476"/>
        <a:ext cx="3503665" cy="2067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FA36-2E8A-5D4C-8676-4D018DB38F83}">
      <dsp:nvSpPr>
        <dsp:cNvPr id="0" name=""/>
        <dsp:cNvSpPr/>
      </dsp:nvSpPr>
      <dsp:spPr>
        <a:xfrm>
          <a:off x="2796" y="577"/>
          <a:ext cx="7569783" cy="1769277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baseline="0" dirty="0">
              <a:solidFill>
                <a:srgbClr val="000000"/>
              </a:solidFill>
            </a:rPr>
            <a:t>Hypothèses relatives aux transformations potentielles</a:t>
          </a:r>
        </a:p>
      </dsp:txBody>
      <dsp:txXfrm>
        <a:off x="54616" y="52397"/>
        <a:ext cx="7466143" cy="1665637"/>
      </dsp:txXfrm>
    </dsp:sp>
    <dsp:sp modelId="{7CC8C8D0-C874-7D41-A707-C8278E9D88D5}">
      <dsp:nvSpPr>
        <dsp:cNvPr id="0" name=""/>
        <dsp:cNvSpPr/>
      </dsp:nvSpPr>
      <dsp:spPr>
        <a:xfrm>
          <a:off x="10185" y="1984450"/>
          <a:ext cx="3625242" cy="2614674"/>
        </a:xfrm>
        <a:prstGeom prst="roundRect">
          <a:avLst>
            <a:gd name="adj" fmla="val 10000"/>
          </a:avLst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Explicitation des traces audiovisuelles : 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appropriation progressive de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 la culture d’action</a:t>
          </a:r>
        </a:p>
      </dsp:txBody>
      <dsp:txXfrm>
        <a:off x="86766" y="2061031"/>
        <a:ext cx="3472080" cy="2461512"/>
      </dsp:txXfrm>
    </dsp:sp>
    <dsp:sp modelId="{149980BF-4384-7C46-B687-D719F267154C}">
      <dsp:nvSpPr>
        <dsp:cNvPr id="0" name=""/>
        <dsp:cNvSpPr/>
      </dsp:nvSpPr>
      <dsp:spPr>
        <a:xfrm>
          <a:off x="3939948" y="1984450"/>
          <a:ext cx="3625242" cy="2610532"/>
        </a:xfrm>
        <a:prstGeom prst="roundRect">
          <a:avLst>
            <a:gd name="adj" fmla="val 10000"/>
          </a:avLst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Questionnement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centré sur le vécu :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 le tuteur abandonne sa 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posture prescriptive</a:t>
          </a:r>
        </a:p>
      </dsp:txBody>
      <dsp:txXfrm>
        <a:off x="4016408" y="2060910"/>
        <a:ext cx="3472322" cy="2457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91CC9-5120-4240-9F3D-3ABE79DF2F24}">
      <dsp:nvSpPr>
        <dsp:cNvPr id="0" name=""/>
        <dsp:cNvSpPr/>
      </dsp:nvSpPr>
      <dsp:spPr>
        <a:xfrm rot="5400000">
          <a:off x="4397048" y="-1521610"/>
          <a:ext cx="1405019" cy="4799584"/>
        </a:xfrm>
        <a:prstGeom prst="round2SameRect">
          <a:avLst/>
        </a:prstGeom>
        <a:solidFill>
          <a:srgbClr val="CDCD00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Difficultés des apprentis à intégrer les savoirs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Tuteurs prescripteurs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Incidences du stage sur l’apprentissage</a:t>
          </a:r>
        </a:p>
      </dsp:txBody>
      <dsp:txXfrm rot="-5400000">
        <a:off x="2699766" y="244259"/>
        <a:ext cx="4730997" cy="1267845"/>
      </dsp:txXfrm>
    </dsp:sp>
    <dsp:sp modelId="{53BCF1A8-DA74-B84B-A9BE-B2B5122B7A20}">
      <dsp:nvSpPr>
        <dsp:cNvPr id="0" name=""/>
        <dsp:cNvSpPr/>
      </dsp:nvSpPr>
      <dsp:spPr>
        <a:xfrm>
          <a:off x="0" y="43"/>
          <a:ext cx="2699766" cy="1756274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000000"/>
              </a:solidFill>
            </a:rPr>
            <a:t>Champ de recherche sur l’alternance</a:t>
          </a:r>
          <a:br>
            <a:rPr lang="fr-FR" sz="2400" kern="1200" dirty="0">
              <a:solidFill>
                <a:srgbClr val="000000"/>
              </a:solidFill>
            </a:rPr>
          </a:br>
          <a:r>
            <a:rPr lang="fr-FR" sz="1200" kern="1200" dirty="0">
              <a:solidFill>
                <a:srgbClr val="000000"/>
              </a:solidFill>
            </a:rPr>
            <a:t>(</a:t>
          </a:r>
          <a:r>
            <a:rPr lang="fr-FR" sz="1200" kern="1200" dirty="0" err="1">
              <a:solidFill>
                <a:srgbClr val="000000"/>
              </a:solidFill>
            </a:rPr>
            <a:t>Malglaive</a:t>
          </a:r>
          <a:r>
            <a:rPr lang="fr-FR" sz="1200" kern="1200" dirty="0">
              <a:solidFill>
                <a:srgbClr val="000000"/>
              </a:solidFill>
            </a:rPr>
            <a:t>, 1994 , </a:t>
          </a:r>
          <a:r>
            <a:rPr lang="fr-FR" sz="1200" kern="1200" dirty="0" err="1">
              <a:solidFill>
                <a:srgbClr val="000000"/>
              </a:solidFill>
            </a:rPr>
            <a:t>Olry</a:t>
          </a:r>
          <a:r>
            <a:rPr lang="fr-FR" sz="1200" kern="1200" dirty="0">
              <a:solidFill>
                <a:srgbClr val="000000"/>
              </a:solidFill>
            </a:rPr>
            <a:t>, Mayen, 2012 ;</a:t>
          </a:r>
          <a:br>
            <a:rPr lang="fr-FR" sz="1200" kern="1200" dirty="0">
              <a:solidFill>
                <a:srgbClr val="000000"/>
              </a:solidFill>
            </a:rPr>
          </a:br>
          <a:r>
            <a:rPr lang="fr-FR" sz="1200" kern="1200" dirty="0">
              <a:solidFill>
                <a:srgbClr val="000000"/>
              </a:solidFill>
            </a:rPr>
            <a:t> </a:t>
          </a:r>
          <a:r>
            <a:rPr lang="fr-FR" sz="1200" kern="1200" dirty="0" err="1">
              <a:solidFill>
                <a:srgbClr val="000000"/>
              </a:solidFill>
            </a:rPr>
            <a:t>Chaliès</a:t>
          </a:r>
          <a:r>
            <a:rPr lang="fr-FR" sz="1200" kern="1200" dirty="0">
              <a:solidFill>
                <a:srgbClr val="000000"/>
              </a:solidFill>
            </a:rPr>
            <a:t>, 2009)</a:t>
          </a:r>
        </a:p>
      </dsp:txBody>
      <dsp:txXfrm>
        <a:off x="85734" y="85777"/>
        <a:ext cx="2528298" cy="1584806"/>
      </dsp:txXfrm>
    </dsp:sp>
    <dsp:sp modelId="{0A2853E2-D045-7847-A758-AE1FB6F953E2}">
      <dsp:nvSpPr>
        <dsp:cNvPr id="0" name=""/>
        <dsp:cNvSpPr/>
      </dsp:nvSpPr>
      <dsp:spPr>
        <a:xfrm rot="5400000">
          <a:off x="4397048" y="322476"/>
          <a:ext cx="1405019" cy="4799584"/>
        </a:xfrm>
        <a:prstGeom prst="round2SameRect">
          <a:avLst/>
        </a:prstGeom>
        <a:solidFill>
          <a:srgbClr val="CDCD00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Réflexivité encouragée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Objectivation facilitée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Dépassement d’une observation de surface</a:t>
          </a:r>
        </a:p>
      </dsp:txBody>
      <dsp:txXfrm rot="-5400000">
        <a:off x="2699766" y="2088346"/>
        <a:ext cx="4730997" cy="1267845"/>
      </dsp:txXfrm>
    </dsp:sp>
    <dsp:sp modelId="{10AAC9C3-6114-8E41-A968-B0C7772F2390}">
      <dsp:nvSpPr>
        <dsp:cNvPr id="0" name=""/>
        <dsp:cNvSpPr/>
      </dsp:nvSpPr>
      <dsp:spPr>
        <a:xfrm>
          <a:off x="0" y="1844131"/>
          <a:ext cx="2699766" cy="1756274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000000"/>
              </a:solidFill>
            </a:rPr>
            <a:t>Champ de recherche sur</a:t>
          </a:r>
          <a:br>
            <a:rPr lang="fr-FR" sz="2400" kern="1200" dirty="0">
              <a:solidFill>
                <a:srgbClr val="000000"/>
              </a:solidFill>
            </a:rPr>
          </a:br>
          <a:r>
            <a:rPr lang="fr-FR" sz="2400" kern="1200" dirty="0">
              <a:solidFill>
                <a:srgbClr val="000000"/>
              </a:solidFill>
            </a:rPr>
            <a:t>la </a:t>
          </a:r>
          <a:r>
            <a:rPr lang="fr-FR" sz="2400" kern="1200" dirty="0" err="1">
              <a:solidFill>
                <a:srgbClr val="000000"/>
              </a:solidFill>
            </a:rPr>
            <a:t>vidéoformation</a:t>
          </a:r>
          <a:br>
            <a:rPr lang="fr-FR" sz="2400" kern="1200" dirty="0">
              <a:solidFill>
                <a:srgbClr val="000000"/>
              </a:solidFill>
            </a:rPr>
          </a:br>
          <a:r>
            <a:rPr lang="fr-FR" sz="1200" kern="1200" dirty="0">
              <a:solidFill>
                <a:srgbClr val="000000"/>
              </a:solidFill>
            </a:rPr>
            <a:t>(</a:t>
          </a:r>
          <a:r>
            <a:rPr lang="fr-FR" sz="1200" kern="1200" dirty="0" err="1">
              <a:solidFill>
                <a:srgbClr val="000000"/>
              </a:solidFill>
            </a:rPr>
            <a:t>Linard</a:t>
          </a:r>
          <a:r>
            <a:rPr lang="fr-FR" sz="1200" kern="1200" dirty="0">
              <a:solidFill>
                <a:srgbClr val="000000"/>
              </a:solidFill>
            </a:rPr>
            <a:t>, </a:t>
          </a:r>
          <a:r>
            <a:rPr lang="fr-FR" sz="1200" kern="1200" dirty="0" err="1">
              <a:solidFill>
                <a:srgbClr val="000000"/>
              </a:solidFill>
            </a:rPr>
            <a:t>Prax</a:t>
          </a:r>
          <a:r>
            <a:rPr lang="fr-FR" sz="1200" kern="1200" dirty="0">
              <a:solidFill>
                <a:srgbClr val="000000"/>
              </a:solidFill>
            </a:rPr>
            <a:t>, 1974 ;</a:t>
          </a:r>
          <a:br>
            <a:rPr lang="fr-FR" sz="1200" kern="1200" dirty="0">
              <a:solidFill>
                <a:srgbClr val="000000"/>
              </a:solidFill>
            </a:rPr>
          </a:br>
          <a:r>
            <a:rPr lang="fr-FR" sz="1200" kern="1200" dirty="0">
              <a:solidFill>
                <a:srgbClr val="000000"/>
              </a:solidFill>
            </a:rPr>
            <a:t> Flandin, Gaudin, 2012)</a:t>
          </a:r>
        </a:p>
      </dsp:txBody>
      <dsp:txXfrm>
        <a:off x="85734" y="1929865"/>
        <a:ext cx="2528298" cy="1584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873B8-7100-2D4C-BEF5-E6B4A97FC419}">
      <dsp:nvSpPr>
        <dsp:cNvPr id="0" name=""/>
        <dsp:cNvSpPr/>
      </dsp:nvSpPr>
      <dsp:spPr>
        <a:xfrm>
          <a:off x="2932" y="0"/>
          <a:ext cx="2564670" cy="792087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rgbClr val="CDCD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Conditions</a:t>
          </a:r>
        </a:p>
      </dsp:txBody>
      <dsp:txXfrm>
        <a:off x="2932" y="0"/>
        <a:ext cx="2366648" cy="792087"/>
      </dsp:txXfrm>
    </dsp:sp>
    <dsp:sp modelId="{58752648-0EC2-3045-9672-133258B4AF68}">
      <dsp:nvSpPr>
        <dsp:cNvPr id="0" name=""/>
        <dsp:cNvSpPr/>
      </dsp:nvSpPr>
      <dsp:spPr>
        <a:xfrm>
          <a:off x="2054668" y="0"/>
          <a:ext cx="2564670" cy="79208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rgbClr val="CDCD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Moyens</a:t>
          </a:r>
        </a:p>
      </dsp:txBody>
      <dsp:txXfrm>
        <a:off x="2450712" y="0"/>
        <a:ext cx="1772583" cy="792087"/>
      </dsp:txXfrm>
    </dsp:sp>
    <dsp:sp modelId="{41E6BB1D-3E4E-7240-B2C9-CAA10C1D1C78}">
      <dsp:nvSpPr>
        <dsp:cNvPr id="0" name=""/>
        <dsp:cNvSpPr/>
      </dsp:nvSpPr>
      <dsp:spPr>
        <a:xfrm>
          <a:off x="4106405" y="0"/>
          <a:ext cx="2564670" cy="79208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rgbClr val="CDCD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Finalités</a:t>
          </a:r>
        </a:p>
      </dsp:txBody>
      <dsp:txXfrm>
        <a:off x="4502449" y="0"/>
        <a:ext cx="1772583" cy="7920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C852-5C3E-D54F-A48C-FC389A0BC47B}">
      <dsp:nvSpPr>
        <dsp:cNvPr id="0" name=""/>
        <dsp:cNvSpPr/>
      </dsp:nvSpPr>
      <dsp:spPr>
        <a:xfrm>
          <a:off x="1658208" y="1555942"/>
          <a:ext cx="331076" cy="711815"/>
        </a:xfrm>
        <a:custGeom>
          <a:avLst/>
          <a:gdLst/>
          <a:ahLst/>
          <a:cxnLst/>
          <a:rect l="0" t="0" r="0" b="0"/>
          <a:pathLst>
            <a:path>
              <a:moveTo>
                <a:pt x="331076" y="0"/>
              </a:moveTo>
              <a:lnTo>
                <a:pt x="165538" y="0"/>
              </a:lnTo>
              <a:lnTo>
                <a:pt x="165538" y="711815"/>
              </a:lnTo>
              <a:lnTo>
                <a:pt x="0" y="711815"/>
              </a:lnTo>
            </a:path>
          </a:pathLst>
        </a:custGeom>
        <a:noFill/>
        <a:ln w="9525" cap="flat" cmpd="sng" algn="ctr">
          <a:solidFill>
            <a:srgbClr val="CDCD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48DED-0E66-8441-BB22-19ED7FD263FD}">
      <dsp:nvSpPr>
        <dsp:cNvPr id="0" name=""/>
        <dsp:cNvSpPr/>
      </dsp:nvSpPr>
      <dsp:spPr>
        <a:xfrm>
          <a:off x="1658208" y="1510221"/>
          <a:ext cx="331076" cy="91440"/>
        </a:xfrm>
        <a:custGeom>
          <a:avLst/>
          <a:gdLst/>
          <a:ahLst/>
          <a:cxnLst/>
          <a:rect l="0" t="0" r="0" b="0"/>
          <a:pathLst>
            <a:path>
              <a:moveTo>
                <a:pt x="331076" y="45720"/>
              </a:moveTo>
              <a:lnTo>
                <a:pt x="0" y="45720"/>
              </a:lnTo>
            </a:path>
          </a:pathLst>
        </a:custGeom>
        <a:noFill/>
        <a:ln w="9525" cap="flat" cmpd="sng" algn="ctr">
          <a:solidFill>
            <a:srgbClr val="CDCD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3500A-1C84-354C-8BE8-D43D49CC100B}">
      <dsp:nvSpPr>
        <dsp:cNvPr id="0" name=""/>
        <dsp:cNvSpPr/>
      </dsp:nvSpPr>
      <dsp:spPr>
        <a:xfrm>
          <a:off x="1658208" y="844126"/>
          <a:ext cx="331076" cy="711815"/>
        </a:xfrm>
        <a:custGeom>
          <a:avLst/>
          <a:gdLst/>
          <a:ahLst/>
          <a:cxnLst/>
          <a:rect l="0" t="0" r="0" b="0"/>
          <a:pathLst>
            <a:path>
              <a:moveTo>
                <a:pt x="331076" y="711815"/>
              </a:moveTo>
              <a:lnTo>
                <a:pt x="165538" y="711815"/>
              </a:lnTo>
              <a:lnTo>
                <a:pt x="165538" y="0"/>
              </a:lnTo>
              <a:lnTo>
                <a:pt x="0" y="0"/>
              </a:lnTo>
            </a:path>
          </a:pathLst>
        </a:custGeom>
        <a:noFill/>
        <a:ln w="9525" cap="flat" cmpd="sng" algn="ctr">
          <a:solidFill>
            <a:srgbClr val="CDCD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C5548-A0AE-1E41-A958-317295B9C13C}">
      <dsp:nvSpPr>
        <dsp:cNvPr id="0" name=""/>
        <dsp:cNvSpPr/>
      </dsp:nvSpPr>
      <dsp:spPr>
        <a:xfrm>
          <a:off x="4214733" y="1510221"/>
          <a:ext cx="333900" cy="91440"/>
        </a:xfrm>
        <a:custGeom>
          <a:avLst/>
          <a:gdLst/>
          <a:ahLst/>
          <a:cxnLst/>
          <a:rect l="0" t="0" r="0" b="0"/>
          <a:pathLst>
            <a:path>
              <a:moveTo>
                <a:pt x="333900" y="50768"/>
              </a:moveTo>
              <a:lnTo>
                <a:pt x="165538" y="50768"/>
              </a:lnTo>
              <a:lnTo>
                <a:pt x="165538" y="45720"/>
              </a:lnTo>
              <a:lnTo>
                <a:pt x="0" y="45720"/>
              </a:lnTo>
            </a:path>
          </a:pathLst>
        </a:custGeom>
        <a:noFill/>
        <a:ln w="9525" cap="flat" cmpd="sng" algn="ctr">
          <a:solidFill>
            <a:srgbClr val="CDCD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21233-DD50-2E42-A533-1E0B0C6E2641}">
      <dsp:nvSpPr>
        <dsp:cNvPr id="0" name=""/>
        <dsp:cNvSpPr/>
      </dsp:nvSpPr>
      <dsp:spPr>
        <a:xfrm>
          <a:off x="4548634" y="696239"/>
          <a:ext cx="2148109" cy="1729503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Description </a:t>
          </a:r>
          <a:br>
            <a:rPr lang="fr-FR" sz="1600" kern="1200" dirty="0"/>
          </a:br>
          <a:r>
            <a:rPr lang="fr-FR" sz="1600" kern="1200" dirty="0"/>
            <a:t>de l’action au travail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Identification des savoirs incorporés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4548634" y="696239"/>
        <a:ext cx="2148109" cy="1729503"/>
      </dsp:txXfrm>
    </dsp:sp>
    <dsp:sp modelId="{30DA6170-D534-984D-B686-FC9440FE27F0}">
      <dsp:nvSpPr>
        <dsp:cNvPr id="0" name=""/>
        <dsp:cNvSpPr/>
      </dsp:nvSpPr>
      <dsp:spPr>
        <a:xfrm>
          <a:off x="1989285" y="1303495"/>
          <a:ext cx="2225448" cy="504892"/>
        </a:xfrm>
        <a:prstGeom prst="rect">
          <a:avLst/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Centration sur le vécu (couplage)</a:t>
          </a:r>
        </a:p>
      </dsp:txBody>
      <dsp:txXfrm>
        <a:off x="1989285" y="1303495"/>
        <a:ext cx="2225448" cy="504892"/>
      </dsp:txXfrm>
    </dsp:sp>
    <dsp:sp modelId="{70781C1E-1C5A-204A-944E-61FBF6EC4BD0}">
      <dsp:nvSpPr>
        <dsp:cNvPr id="0" name=""/>
        <dsp:cNvSpPr/>
      </dsp:nvSpPr>
      <dsp:spPr>
        <a:xfrm>
          <a:off x="2824" y="591680"/>
          <a:ext cx="1655384" cy="50489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Traces audiovisuelles</a:t>
          </a:r>
        </a:p>
      </dsp:txBody>
      <dsp:txXfrm>
        <a:off x="2824" y="591680"/>
        <a:ext cx="1655384" cy="504892"/>
      </dsp:txXfrm>
    </dsp:sp>
    <dsp:sp modelId="{AF5779D8-AE85-0B4E-ACD7-D0230D171404}">
      <dsp:nvSpPr>
        <dsp:cNvPr id="0" name=""/>
        <dsp:cNvSpPr/>
      </dsp:nvSpPr>
      <dsp:spPr>
        <a:xfrm>
          <a:off x="2824" y="1303495"/>
          <a:ext cx="1655384" cy="50489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Contractualisation</a:t>
          </a:r>
        </a:p>
      </dsp:txBody>
      <dsp:txXfrm>
        <a:off x="2824" y="1303495"/>
        <a:ext cx="1655384" cy="504892"/>
      </dsp:txXfrm>
    </dsp:sp>
    <dsp:sp modelId="{5B174B94-4012-614B-9ED0-A2FA4E24354B}">
      <dsp:nvSpPr>
        <dsp:cNvPr id="0" name=""/>
        <dsp:cNvSpPr/>
      </dsp:nvSpPr>
      <dsp:spPr>
        <a:xfrm>
          <a:off x="2824" y="2015311"/>
          <a:ext cx="1655384" cy="504892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Délai court</a:t>
          </a:r>
        </a:p>
      </dsp:txBody>
      <dsp:txXfrm>
        <a:off x="2824" y="2015311"/>
        <a:ext cx="1655384" cy="504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AEF8-C7AA-F14C-9C03-629CF194C5E4}">
      <dsp:nvSpPr>
        <dsp:cNvPr id="0" name=""/>
        <dsp:cNvSpPr/>
      </dsp:nvSpPr>
      <dsp:spPr>
        <a:xfrm>
          <a:off x="7323" y="108522"/>
          <a:ext cx="7492026" cy="1547662"/>
        </a:xfrm>
        <a:prstGeom prst="roundRect">
          <a:avLst>
            <a:gd name="adj" fmla="val 10000"/>
          </a:avLst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000000"/>
              </a:solidFill>
            </a:rPr>
            <a:t>Dimension interindividuelle : incidences sur la relation tuteur-stagiaire de la remise en situation </a:t>
          </a:r>
          <a:r>
            <a:rPr lang="fr-FR" sz="2400" kern="1200" dirty="0" err="1">
              <a:solidFill>
                <a:srgbClr val="000000"/>
              </a:solidFill>
            </a:rPr>
            <a:t>médiée</a:t>
          </a:r>
          <a:r>
            <a:rPr lang="fr-FR" sz="2400" kern="1200" dirty="0">
              <a:solidFill>
                <a:srgbClr val="000000"/>
              </a:solidFill>
            </a:rPr>
            <a:t> par la vidéo ?</a:t>
          </a:r>
          <a:br>
            <a:rPr lang="fr-FR" sz="2400" kern="1200" dirty="0">
              <a:solidFill>
                <a:srgbClr val="000000"/>
              </a:solidFill>
            </a:rPr>
          </a:br>
          <a:endParaRPr lang="fr-FR" sz="2400" kern="1200" dirty="0">
            <a:solidFill>
              <a:srgbClr val="000000"/>
            </a:solidFill>
          </a:endParaRPr>
        </a:p>
      </dsp:txBody>
      <dsp:txXfrm>
        <a:off x="52652" y="153851"/>
        <a:ext cx="7401368" cy="1457004"/>
      </dsp:txXfrm>
    </dsp:sp>
    <dsp:sp modelId="{149980BF-4384-7C46-B687-D719F267154C}">
      <dsp:nvSpPr>
        <dsp:cNvPr id="0" name=""/>
        <dsp:cNvSpPr/>
      </dsp:nvSpPr>
      <dsp:spPr>
        <a:xfrm>
          <a:off x="3661" y="1853393"/>
          <a:ext cx="7492026" cy="1458423"/>
        </a:xfrm>
        <a:prstGeom prst="roundRect">
          <a:avLst>
            <a:gd name="adj" fmla="val 10000"/>
          </a:avLst>
        </a:prstGeom>
        <a:solidFill>
          <a:srgbClr val="CDCD00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000000"/>
              </a:solidFill>
            </a:rPr>
            <a:t>Dimension individuelle : incidences sur l’appropriation et la transformation des gestes de métier ?</a:t>
          </a:r>
        </a:p>
      </dsp:txBody>
      <dsp:txXfrm>
        <a:off x="46377" y="1896109"/>
        <a:ext cx="7406594" cy="1372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8BC65-6609-BD4A-98AF-35226738ADD8}">
      <dsp:nvSpPr>
        <dsp:cNvPr id="0" name=""/>
        <dsp:cNvSpPr/>
      </dsp:nvSpPr>
      <dsp:spPr>
        <a:xfrm>
          <a:off x="2954117" y="1649151"/>
          <a:ext cx="1644433" cy="1314179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0" kern="1200" dirty="0">
              <a:solidFill>
                <a:srgbClr val="FFFF00"/>
              </a:solidFill>
            </a:rPr>
            <a:t>Activité</a:t>
          </a:r>
        </a:p>
      </dsp:txBody>
      <dsp:txXfrm>
        <a:off x="3018270" y="1713304"/>
        <a:ext cx="1516127" cy="1185873"/>
      </dsp:txXfrm>
    </dsp:sp>
    <dsp:sp modelId="{4D7DB721-3F59-5049-83FF-6537FCEE2458}">
      <dsp:nvSpPr>
        <dsp:cNvPr id="0" name=""/>
        <dsp:cNvSpPr/>
      </dsp:nvSpPr>
      <dsp:spPr>
        <a:xfrm rot="16200000">
          <a:off x="3509839" y="1382657"/>
          <a:ext cx="532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98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4A6B8-990F-704F-A0DF-54189E7E95D3}">
      <dsp:nvSpPr>
        <dsp:cNvPr id="0" name=""/>
        <dsp:cNvSpPr/>
      </dsp:nvSpPr>
      <dsp:spPr>
        <a:xfrm>
          <a:off x="850408" y="235662"/>
          <a:ext cx="5851849" cy="88050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bg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0000"/>
              </a:solidFill>
            </a:rPr>
            <a:t>Une entrée féconde</a:t>
          </a:r>
        </a:p>
      </dsp:txBody>
      <dsp:txXfrm>
        <a:off x="893390" y="278644"/>
        <a:ext cx="5765885" cy="794536"/>
      </dsp:txXfrm>
    </dsp:sp>
    <dsp:sp modelId="{EBDA1C7E-5DEB-AA40-AEEA-B62BF04A0DCB}">
      <dsp:nvSpPr>
        <dsp:cNvPr id="0" name=""/>
        <dsp:cNvSpPr/>
      </dsp:nvSpPr>
      <dsp:spPr>
        <a:xfrm rot="2319007">
          <a:off x="4545184" y="3113883"/>
          <a:ext cx="482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10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6E7FB-1FC8-CD4E-B4F1-3A34C0E98888}">
      <dsp:nvSpPr>
        <dsp:cNvPr id="0" name=""/>
        <dsp:cNvSpPr/>
      </dsp:nvSpPr>
      <dsp:spPr>
        <a:xfrm>
          <a:off x="4156426" y="3264436"/>
          <a:ext cx="2737141" cy="880500"/>
        </a:xfrm>
        <a:prstGeom prst="roundRect">
          <a:avLst/>
        </a:prstGeom>
        <a:solidFill>
          <a:srgbClr val="CDCD00"/>
        </a:solidFill>
        <a:ln w="9525" cap="flat" cmpd="sng" algn="ctr">
          <a:solidFill>
            <a:srgbClr val="CDCD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Objet de formation</a:t>
          </a:r>
          <a:br>
            <a:rPr lang="fr-FR" sz="1600" kern="1200" dirty="0">
              <a:solidFill>
                <a:srgbClr val="000000"/>
              </a:solidFill>
            </a:rPr>
          </a:br>
          <a:r>
            <a:rPr lang="fr-FR" sz="1600" kern="1200" dirty="0">
              <a:solidFill>
                <a:srgbClr val="000000"/>
              </a:solidFill>
            </a:rPr>
            <a:t>TRANSFORMER</a:t>
          </a:r>
        </a:p>
      </dsp:txBody>
      <dsp:txXfrm>
        <a:off x="4199408" y="3307418"/>
        <a:ext cx="2651177" cy="794536"/>
      </dsp:txXfrm>
    </dsp:sp>
    <dsp:sp modelId="{563998B2-60E6-4F40-8B91-CDDE9CF088A2}">
      <dsp:nvSpPr>
        <dsp:cNvPr id="0" name=""/>
        <dsp:cNvSpPr/>
      </dsp:nvSpPr>
      <dsp:spPr>
        <a:xfrm rot="8480993">
          <a:off x="2525377" y="3113883"/>
          <a:ext cx="482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10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8446F-BC4F-0845-8F47-8D979B45ED5B}">
      <dsp:nvSpPr>
        <dsp:cNvPr id="0" name=""/>
        <dsp:cNvSpPr/>
      </dsp:nvSpPr>
      <dsp:spPr>
        <a:xfrm>
          <a:off x="630316" y="3264436"/>
          <a:ext cx="2794708" cy="880500"/>
        </a:xfrm>
        <a:prstGeom prst="roundRect">
          <a:avLst/>
        </a:prstGeom>
        <a:solidFill>
          <a:srgbClr val="CDCD00"/>
        </a:solidFill>
        <a:ln w="9525" cap="flat" cmpd="sng" algn="ctr">
          <a:solidFill>
            <a:srgbClr val="CDCD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Objet</a:t>
          </a:r>
          <a:r>
            <a:rPr lang="fr-FR" sz="1600" kern="1200" baseline="0" dirty="0">
              <a:solidFill>
                <a:srgbClr val="000000"/>
              </a:solidFill>
            </a:rPr>
            <a:t> d’étude</a:t>
          </a:r>
          <a:br>
            <a:rPr lang="fr-FR" sz="1600" kern="1200" baseline="0" dirty="0">
              <a:solidFill>
                <a:srgbClr val="000000"/>
              </a:solidFill>
            </a:rPr>
          </a:br>
          <a:r>
            <a:rPr lang="fr-FR" sz="1600" kern="1200" baseline="0" dirty="0">
              <a:solidFill>
                <a:srgbClr val="000000"/>
              </a:solidFill>
            </a:rPr>
            <a:t> COMPRENDRE</a:t>
          </a:r>
          <a:endParaRPr lang="fr-FR" sz="1600" b="1" kern="1200" dirty="0">
            <a:solidFill>
              <a:srgbClr val="000000"/>
            </a:solidFill>
          </a:endParaRPr>
        </a:p>
      </dsp:txBody>
      <dsp:txXfrm>
        <a:off x="673298" y="3307418"/>
        <a:ext cx="2708744" cy="7945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8BC65-6609-BD4A-98AF-35226738ADD8}">
      <dsp:nvSpPr>
        <dsp:cNvPr id="0" name=""/>
        <dsp:cNvSpPr/>
      </dsp:nvSpPr>
      <dsp:spPr>
        <a:xfrm>
          <a:off x="2954117" y="1649151"/>
          <a:ext cx="1644433" cy="1314179"/>
        </a:xfrm>
        <a:prstGeom prst="roundRect">
          <a:avLst/>
        </a:prstGeom>
        <a:solidFill>
          <a:schemeClr val="tx1"/>
        </a:soli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b="0" kern="1200" dirty="0">
              <a:solidFill>
                <a:srgbClr val="FFFF00"/>
              </a:solidFill>
            </a:rPr>
            <a:t>Activité</a:t>
          </a:r>
        </a:p>
      </dsp:txBody>
      <dsp:txXfrm>
        <a:off x="3018270" y="1713304"/>
        <a:ext cx="1516127" cy="1185873"/>
      </dsp:txXfrm>
    </dsp:sp>
    <dsp:sp modelId="{4D7DB721-3F59-5049-83FF-6537FCEE2458}">
      <dsp:nvSpPr>
        <dsp:cNvPr id="0" name=""/>
        <dsp:cNvSpPr/>
      </dsp:nvSpPr>
      <dsp:spPr>
        <a:xfrm rot="16200000">
          <a:off x="3509839" y="1382657"/>
          <a:ext cx="532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98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4A6B8-990F-704F-A0DF-54189E7E95D3}">
      <dsp:nvSpPr>
        <dsp:cNvPr id="0" name=""/>
        <dsp:cNvSpPr/>
      </dsp:nvSpPr>
      <dsp:spPr>
        <a:xfrm>
          <a:off x="850408" y="235662"/>
          <a:ext cx="5851849" cy="880500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Concept d’intelligibilité et concept mobilisateur</a:t>
          </a:r>
        </a:p>
      </dsp:txBody>
      <dsp:txXfrm>
        <a:off x="893390" y="278644"/>
        <a:ext cx="5765885" cy="794536"/>
      </dsp:txXfrm>
    </dsp:sp>
    <dsp:sp modelId="{EBDA1C7E-5DEB-AA40-AEEA-B62BF04A0DCB}">
      <dsp:nvSpPr>
        <dsp:cNvPr id="0" name=""/>
        <dsp:cNvSpPr/>
      </dsp:nvSpPr>
      <dsp:spPr>
        <a:xfrm rot="2319007">
          <a:off x="4545184" y="3113883"/>
          <a:ext cx="482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10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6E7FB-1FC8-CD4E-B4F1-3A34C0E98888}">
      <dsp:nvSpPr>
        <dsp:cNvPr id="0" name=""/>
        <dsp:cNvSpPr/>
      </dsp:nvSpPr>
      <dsp:spPr>
        <a:xfrm>
          <a:off x="4156426" y="3264436"/>
          <a:ext cx="2737141" cy="880500"/>
        </a:xfrm>
        <a:prstGeom prst="roundRect">
          <a:avLst/>
        </a:prstGeom>
        <a:solidFill>
          <a:srgbClr val="CDCD00"/>
        </a:solidFill>
        <a:ln w="9525" cap="flat" cmpd="sng" algn="ctr">
          <a:solidFill>
            <a:srgbClr val="CDCD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Couplage stagiaire </a:t>
          </a:r>
          <a:r>
            <a:rPr lang="mr-IN" sz="1600" kern="1200" dirty="0">
              <a:solidFill>
                <a:srgbClr val="000000"/>
              </a:solidFill>
            </a:rPr>
            <a:t>–</a:t>
          </a:r>
          <a:r>
            <a:rPr lang="fr-FR" sz="1600" kern="1200" dirty="0">
              <a:solidFill>
                <a:srgbClr val="000000"/>
              </a:solidFill>
            </a:rPr>
            <a:t> environnement de formation</a:t>
          </a:r>
        </a:p>
      </dsp:txBody>
      <dsp:txXfrm>
        <a:off x="4199408" y="3307418"/>
        <a:ext cx="2651177" cy="794536"/>
      </dsp:txXfrm>
    </dsp:sp>
    <dsp:sp modelId="{563998B2-60E6-4F40-8B91-CDDE9CF088A2}">
      <dsp:nvSpPr>
        <dsp:cNvPr id="0" name=""/>
        <dsp:cNvSpPr/>
      </dsp:nvSpPr>
      <dsp:spPr>
        <a:xfrm rot="8480993">
          <a:off x="2525377" y="3113883"/>
          <a:ext cx="4821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10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8446F-BC4F-0845-8F47-8D979B45ED5B}">
      <dsp:nvSpPr>
        <dsp:cNvPr id="0" name=""/>
        <dsp:cNvSpPr/>
      </dsp:nvSpPr>
      <dsp:spPr>
        <a:xfrm>
          <a:off x="630316" y="3264436"/>
          <a:ext cx="2794708" cy="880500"/>
        </a:xfrm>
        <a:prstGeom prst="roundRect">
          <a:avLst/>
        </a:prstGeom>
        <a:solidFill>
          <a:srgbClr val="CDCD00"/>
        </a:solidFill>
        <a:ln w="9525" cap="flat" cmpd="sng" algn="ctr">
          <a:solidFill>
            <a:srgbClr val="CDCD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</a:rPr>
            <a:t>Couplage tuteur </a:t>
          </a:r>
          <a:r>
            <a:rPr lang="mr-IN" sz="1600" kern="1200" dirty="0">
              <a:solidFill>
                <a:srgbClr val="000000"/>
              </a:solidFill>
            </a:rPr>
            <a:t>–</a:t>
          </a:r>
          <a:r>
            <a:rPr lang="fr-FR" sz="1600" kern="1200" dirty="0">
              <a:solidFill>
                <a:srgbClr val="000000"/>
              </a:solidFill>
            </a:rPr>
            <a:t> environnement de travail </a:t>
          </a:r>
        </a:p>
      </dsp:txBody>
      <dsp:txXfrm>
        <a:off x="673298" y="3307418"/>
        <a:ext cx="2708744" cy="79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DF2681-F170-FD46-A17C-CBADA325D98C}" type="datetimeFigureOut">
              <a:rPr lang="fr-FR"/>
              <a:pPr>
                <a:defRPr/>
              </a:pPr>
              <a:t>14/06/2021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8B8F20-1D57-F64D-882F-C3CB94A51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326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385A3F-8B65-4343-9BE9-D2E126335B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211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Important de préciser d’où je pars.</a:t>
            </a: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Qui sui-je ?</a:t>
            </a: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Quelle légitimité pour intervenir ?</a:t>
            </a: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Chercheur en SE qui a pour modeste ambition de découvrir de nouvelles connaissances en les présentant aux praticiens.</a:t>
            </a: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Susciter des changements chez autrui (ici les tuteurs) ; c’est l’activité du sujet qui assure sa propre transformation…</a:t>
            </a: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On n’applique pas des savoirs (comme les valeurs)</a:t>
            </a:r>
          </a:p>
          <a:p>
            <a:pPr>
              <a:defRPr/>
            </a:pPr>
            <a:endParaRPr lang="fr-FR" sz="1200" i="1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Former n’est pas une science, c’est une culture d’action…</a:t>
            </a:r>
          </a:p>
          <a:p>
            <a:pPr>
              <a:defRPr/>
            </a:pPr>
            <a:endParaRPr lang="fr-FR" sz="1200" i="1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fr-FR" sz="1200" i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Une précision à propos du concept d’activité</a:t>
            </a:r>
          </a:p>
          <a:p>
            <a:pPr>
              <a:defRPr/>
            </a:pPr>
            <a:b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C280A1-C414-964F-A0F4-36BFBD8001D2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baseline="0" dirty="0"/>
              <a:t>Un temps d’immersion </a:t>
            </a:r>
            <a:r>
              <a:rPr lang="fr-FR" baseline="0" dirty="0"/>
              <a:t>: observer le futur l’ergothérapeute au travail</a:t>
            </a:r>
          </a:p>
          <a:p>
            <a:r>
              <a:rPr lang="fr-FR" b="1" baseline="0" dirty="0"/>
              <a:t>Réduire le stress </a:t>
            </a:r>
            <a:r>
              <a:rPr lang="fr-FR" baseline="0" dirty="0"/>
              <a:t>de l’apprenant lié à l’entrée dans le monde prof</a:t>
            </a:r>
          </a:p>
          <a:p>
            <a:endParaRPr lang="fr-FR" baseline="0" dirty="0"/>
          </a:p>
          <a:p>
            <a:r>
              <a:rPr lang="fr-FR" b="1" baseline="0" dirty="0"/>
              <a:t>SITUATON ORDINAIRE</a:t>
            </a:r>
          </a:p>
          <a:p>
            <a:endParaRPr lang="fr-FR" baseline="0" dirty="0"/>
          </a:p>
          <a:p>
            <a:r>
              <a:rPr lang="fr-FR" b="1" baseline="0" dirty="0"/>
              <a:t>ACCIDENT CARDIO VASCULAIRE</a:t>
            </a:r>
            <a:endParaRPr lang="fr-FR" b="0" baseline="0" dirty="0"/>
          </a:p>
          <a:p>
            <a:endParaRPr lang="fr-FR" b="0" baseline="0" dirty="0"/>
          </a:p>
          <a:p>
            <a:r>
              <a:rPr lang="fr-FR" b="1" baseline="0" dirty="0"/>
              <a:t>HANDICAP</a:t>
            </a:r>
          </a:p>
          <a:p>
            <a:endParaRPr lang="fr-FR" baseline="0" dirty="0"/>
          </a:p>
          <a:p>
            <a:r>
              <a:rPr lang="fr-FR" b="1" baseline="0" dirty="0"/>
              <a:t>BAIGNOIRE</a:t>
            </a:r>
          </a:p>
          <a:p>
            <a:endParaRPr lang="fr-FR" b="1" baseline="0" dirty="0"/>
          </a:p>
          <a:p>
            <a:r>
              <a:rPr lang="fr-FR" b="1" baseline="0" dirty="0"/>
              <a:t>EPOUX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4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baseline="0" dirty="0"/>
              <a:t>Un temps d’immersion </a:t>
            </a:r>
            <a:r>
              <a:rPr lang="fr-FR" baseline="0" dirty="0"/>
              <a:t>: observer le futur l’ergothérapeute au travail</a:t>
            </a:r>
          </a:p>
          <a:p>
            <a:r>
              <a:rPr lang="fr-FR" b="1" baseline="0" dirty="0"/>
              <a:t>Réduire le stress </a:t>
            </a:r>
            <a:r>
              <a:rPr lang="fr-FR" baseline="0" dirty="0"/>
              <a:t>de l’apprenant lié à l’entrée dans le monde prof</a:t>
            </a:r>
          </a:p>
          <a:p>
            <a:endParaRPr lang="fr-FR" baseline="0" dirty="0"/>
          </a:p>
          <a:p>
            <a:r>
              <a:rPr lang="fr-FR" b="1" baseline="0" dirty="0"/>
              <a:t>SITUATON ORDINAIRE</a:t>
            </a:r>
          </a:p>
          <a:p>
            <a:endParaRPr lang="fr-FR" baseline="0" dirty="0"/>
          </a:p>
          <a:p>
            <a:r>
              <a:rPr lang="fr-FR" b="1" baseline="0" dirty="0"/>
              <a:t>ACCIDENT CARDIO VASCULAIRE</a:t>
            </a:r>
            <a:endParaRPr lang="fr-FR" b="0" baseline="0" dirty="0"/>
          </a:p>
          <a:p>
            <a:endParaRPr lang="fr-FR" b="0" baseline="0" dirty="0"/>
          </a:p>
          <a:p>
            <a:r>
              <a:rPr lang="fr-FR" b="1" baseline="0" dirty="0"/>
              <a:t>HANDICAP</a:t>
            </a:r>
          </a:p>
          <a:p>
            <a:endParaRPr lang="fr-FR" baseline="0" dirty="0"/>
          </a:p>
          <a:p>
            <a:r>
              <a:rPr lang="fr-FR" b="1" baseline="0" dirty="0"/>
              <a:t>BAIGNOIRE</a:t>
            </a:r>
          </a:p>
          <a:p>
            <a:endParaRPr lang="fr-FR" b="1" baseline="0" dirty="0"/>
          </a:p>
          <a:p>
            <a:r>
              <a:rPr lang="fr-FR" b="1" baseline="0" dirty="0"/>
              <a:t>EPOUX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91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0000"/>
                </a:solidFill>
              </a:rPr>
              <a:t>Accès aux</a:t>
            </a:r>
            <a:r>
              <a:rPr lang="fr-FR" sz="1200" b="1" baseline="0" dirty="0">
                <a:solidFill>
                  <a:srgbClr val="000000"/>
                </a:solidFill>
              </a:rPr>
              <a:t> composantes de la culture d’action :</a:t>
            </a:r>
            <a:r>
              <a:rPr lang="fr-FR" sz="1200" b="1" dirty="0">
                <a:solidFill>
                  <a:srgbClr val="000000"/>
                </a:solidFill>
              </a:rPr>
              <a:t> perception,</a:t>
            </a:r>
            <a:r>
              <a:rPr lang="fr-FR" sz="1200" b="1" baseline="0" dirty="0">
                <a:solidFill>
                  <a:srgbClr val="000000"/>
                </a:solidFill>
              </a:rPr>
              <a:t> significations et</a:t>
            </a:r>
            <a:r>
              <a:rPr lang="fr-FR" sz="1200" b="1" dirty="0">
                <a:solidFill>
                  <a:srgbClr val="000000"/>
                </a:solidFill>
              </a:rPr>
              <a:t> interprétation </a:t>
            </a:r>
            <a:r>
              <a:rPr lang="fr-FR" sz="1200" dirty="0">
                <a:solidFill>
                  <a:srgbClr val="000000"/>
                </a:solidFill>
              </a:rPr>
              <a:t>de l’action du professionnel.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0000"/>
              </a:solidFill>
            </a:endParaRPr>
          </a:p>
          <a:p>
            <a:r>
              <a:rPr lang="fr-FR" b="1" dirty="0"/>
              <a:t>Encouragements</a:t>
            </a:r>
            <a:r>
              <a:rPr lang="fr-FR" b="1" baseline="0" dirty="0"/>
              <a:t> à limiter les prescriptions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4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0" indent="0">
              <a:buFont typeface="Arial"/>
              <a:buNone/>
            </a:pPr>
            <a:r>
              <a:rPr lang="fr-FR" dirty="0"/>
              <a:t>Etanchéité entre formation en institut et stage</a:t>
            </a:r>
          </a:p>
          <a:p>
            <a:pPr marL="0" indent="0">
              <a:buFont typeface="Arial"/>
              <a:buNone/>
            </a:pPr>
            <a:r>
              <a:rPr lang="fr-FR" dirty="0"/>
              <a:t>Facilite l’objectivation</a:t>
            </a:r>
          </a:p>
          <a:p>
            <a:pPr marL="0" indent="0">
              <a:buFont typeface="Arial"/>
              <a:buNone/>
            </a:pPr>
            <a:r>
              <a:rPr lang="fr-FR" dirty="0"/>
              <a:t>Encourage la réflexivité</a:t>
            </a:r>
          </a:p>
          <a:p>
            <a:pPr marL="0" indent="0">
              <a:buFont typeface="Arial"/>
              <a:buNone/>
            </a:pPr>
            <a:r>
              <a:rPr lang="fr-FR" dirty="0"/>
              <a:t>Aide à dépasser une observation superficielle</a:t>
            </a:r>
          </a:p>
          <a:p>
            <a:pPr marL="0" indent="0">
              <a:buFont typeface="Arial"/>
              <a:buNone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/>
              <a:t>Le développement</a:t>
            </a:r>
            <a:r>
              <a:rPr lang="fr-FR" baseline="0" dirty="0"/>
              <a:t> du pouvoir d’analyse de sa propre activité par le novice est indexé aux circonstances du travail réalisé évoquées lors de l’entretien de formation</a:t>
            </a:r>
            <a:endParaRPr lang="fr-FR" dirty="0"/>
          </a:p>
          <a:p>
            <a:pPr marL="0" indent="0">
              <a:buFont typeface="Arial"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505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93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</a:t>
            </a:r>
            <a:r>
              <a:rPr lang="fr-FR" baseline="0" dirty="0"/>
              <a:t> concept d’activité est un </a:t>
            </a:r>
            <a:r>
              <a:rPr lang="fr-FR" b="1" baseline="0" dirty="0"/>
              <a:t>concept central dans l’activité de conceptio</a:t>
            </a:r>
            <a:r>
              <a:rPr lang="fr-FR" baseline="0" dirty="0"/>
              <a:t>n  et </a:t>
            </a:r>
            <a:r>
              <a:rPr lang="fr-FR" b="1" baseline="0" dirty="0"/>
              <a:t>est défini </a:t>
            </a:r>
            <a:r>
              <a:rPr lang="fr-FR" baseline="0" dirty="0"/>
              <a:t>en tant que </a:t>
            </a:r>
            <a:r>
              <a:rPr lang="fr-FR" b="1" baseline="0" dirty="0"/>
              <a:t>couplage entre l’acteur et l’envi</a:t>
            </a:r>
            <a:r>
              <a:rPr lang="fr-FR" baseline="0" dirty="0"/>
              <a:t>. Il permet ainsi d’appréhender la pratique professionnelle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composantes du couplage</a:t>
            </a:r>
            <a:endParaRPr lang="fr-FR" b="1" baseline="0" dirty="0"/>
          </a:p>
          <a:p>
            <a:endParaRPr lang="fr-FR" dirty="0"/>
          </a:p>
          <a:p>
            <a:r>
              <a:rPr lang="fr-FR" dirty="0"/>
              <a:t>Ces</a:t>
            </a:r>
            <a:r>
              <a:rPr lang="fr-FR" baseline="0" dirty="0"/>
              <a:t> composantes sont indissociables de la situation vécue par le sujet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0665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</a:t>
            </a:r>
            <a:r>
              <a:rPr lang="fr-FR" baseline="0" dirty="0"/>
              <a:t> concept d’activité est un </a:t>
            </a:r>
            <a:r>
              <a:rPr lang="fr-FR" b="1" baseline="0" dirty="0"/>
              <a:t>concept central dans l’activité de conceptio</a:t>
            </a:r>
            <a:r>
              <a:rPr lang="fr-FR" baseline="0" dirty="0"/>
              <a:t>n  et </a:t>
            </a:r>
            <a:r>
              <a:rPr lang="fr-FR" b="1" baseline="0" dirty="0"/>
              <a:t>est défini </a:t>
            </a:r>
            <a:r>
              <a:rPr lang="fr-FR" baseline="0" dirty="0"/>
              <a:t>en tant que </a:t>
            </a:r>
            <a:r>
              <a:rPr lang="fr-FR" b="1" baseline="0" dirty="0"/>
              <a:t>couplage entre l’acteur et l’envi</a:t>
            </a:r>
            <a:r>
              <a:rPr lang="fr-FR" baseline="0" dirty="0"/>
              <a:t>. Il permet ainsi d’appréhender la pratique professionnelle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composantes du couplage</a:t>
            </a:r>
            <a:endParaRPr lang="fr-FR" b="1" baseline="0" dirty="0"/>
          </a:p>
          <a:p>
            <a:endParaRPr lang="fr-FR" dirty="0"/>
          </a:p>
          <a:p>
            <a:r>
              <a:rPr lang="fr-FR" dirty="0"/>
              <a:t>Ces</a:t>
            </a:r>
            <a:r>
              <a:rPr lang="fr-FR" baseline="0" dirty="0"/>
              <a:t> composantes sont indissociables de la situation vécue par le sujet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06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</a:t>
            </a:r>
            <a:r>
              <a:rPr lang="fr-FR" baseline="0" dirty="0"/>
              <a:t> concept d’activité est un </a:t>
            </a:r>
            <a:r>
              <a:rPr lang="fr-FR" b="1" baseline="0" dirty="0"/>
              <a:t>concept central dans l’activité de conceptio</a:t>
            </a:r>
            <a:r>
              <a:rPr lang="fr-FR" baseline="0" dirty="0"/>
              <a:t>n  et </a:t>
            </a:r>
            <a:r>
              <a:rPr lang="fr-FR" b="1" baseline="0" dirty="0"/>
              <a:t>est défini </a:t>
            </a:r>
            <a:r>
              <a:rPr lang="fr-FR" baseline="0" dirty="0"/>
              <a:t>en tant que </a:t>
            </a:r>
            <a:r>
              <a:rPr lang="fr-FR" b="1" baseline="0" dirty="0"/>
              <a:t>couplage entre l’acteur et l’envi</a:t>
            </a:r>
            <a:r>
              <a:rPr lang="fr-FR" baseline="0" dirty="0"/>
              <a:t>. Il permet ainsi d’appréhender la pratique professionnelle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composantes du couplage</a:t>
            </a:r>
            <a:endParaRPr lang="fr-FR" b="1" baseline="0" dirty="0"/>
          </a:p>
          <a:p>
            <a:endParaRPr lang="fr-FR" dirty="0"/>
          </a:p>
          <a:p>
            <a:r>
              <a:rPr lang="fr-FR" dirty="0"/>
              <a:t>Ces</a:t>
            </a:r>
            <a:r>
              <a:rPr lang="fr-FR" baseline="0" dirty="0"/>
              <a:t> composantes sont indissociables de la situation vécue par le sujet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23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Le</a:t>
            </a:r>
            <a:r>
              <a:rPr lang="fr-FR" baseline="0" dirty="0"/>
              <a:t> concept d’activité est un </a:t>
            </a:r>
            <a:r>
              <a:rPr lang="fr-FR" b="1" baseline="0" dirty="0"/>
              <a:t>concept central dans l’activité de conceptio</a:t>
            </a:r>
            <a:r>
              <a:rPr lang="fr-FR" baseline="0" dirty="0"/>
              <a:t>n  et </a:t>
            </a:r>
            <a:r>
              <a:rPr lang="fr-FR" b="1" baseline="0" dirty="0"/>
              <a:t>est défini </a:t>
            </a:r>
            <a:r>
              <a:rPr lang="fr-FR" baseline="0" dirty="0"/>
              <a:t>en tant que </a:t>
            </a:r>
            <a:r>
              <a:rPr lang="fr-FR" b="1" baseline="0" dirty="0"/>
              <a:t>couplage entre l’acteur et l’envi</a:t>
            </a:r>
            <a:r>
              <a:rPr lang="fr-FR" baseline="0" dirty="0"/>
              <a:t>. Il permet ainsi d’appréhender la pratique professionnelle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Des composantes du couplage</a:t>
            </a:r>
            <a:endParaRPr lang="fr-FR" b="1" baseline="0" dirty="0"/>
          </a:p>
          <a:p>
            <a:endParaRPr lang="fr-FR" dirty="0"/>
          </a:p>
          <a:p>
            <a:r>
              <a:rPr lang="fr-FR" dirty="0"/>
              <a:t>Ces</a:t>
            </a:r>
            <a:r>
              <a:rPr lang="fr-FR" baseline="0" dirty="0"/>
              <a:t> composantes sont indissociables de la situation vécue par le sujet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257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Expliquer que j’ai remanié l’entretien d’</a:t>
            </a:r>
            <a:r>
              <a:rPr lang="fr-FR" dirty="0" err="1"/>
              <a:t>autoconfrontation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comprendre l’activité et donc</a:t>
            </a:r>
            <a:r>
              <a:rPr lang="fr-FR" baseline="0" dirty="0"/>
              <a:t> le couplage sujet environnement, il est nécessaire de s’appuyer sur des méthodes.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Approcher les gestes professionnels (action, langage, vécu)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Accéder à la signification de l’expérience corporelle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Choix des séquences / préoccupations des apprentis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Questions centrées sur le Comment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10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76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b="1" dirty="0"/>
          </a:p>
          <a:p>
            <a:r>
              <a:rPr lang="fr-FR" b="1" dirty="0"/>
              <a:t>RECOMMANDATIONS </a:t>
            </a:r>
          </a:p>
          <a:p>
            <a:endParaRPr lang="fr-FR" b="1" dirty="0"/>
          </a:p>
          <a:p>
            <a:r>
              <a:rPr lang="fr-FR" b="1" dirty="0"/>
              <a:t>ACCEDER</a:t>
            </a:r>
            <a:r>
              <a:rPr lang="fr-FR" b="1" baseline="0" dirty="0"/>
              <a:t> AUX COMPOSANTES</a:t>
            </a:r>
          </a:p>
          <a:p>
            <a:endParaRPr lang="fr-FR" b="1" baseline="0" dirty="0"/>
          </a:p>
          <a:p>
            <a:r>
              <a:rPr lang="fr-FR" b="1" baseline="0" dirty="0"/>
              <a:t>ACCEDER AUX SIGNIFICATIONS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640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ENQUETE</a:t>
            </a:r>
            <a:r>
              <a:rPr lang="fr-FR" b="1" baseline="0" dirty="0"/>
              <a:t> EMPIRIQUE </a:t>
            </a:r>
          </a:p>
          <a:p>
            <a:endParaRPr lang="fr-FR" b="1" baseline="0" dirty="0"/>
          </a:p>
          <a:p>
            <a:r>
              <a:rPr lang="fr-FR" b="1" baseline="0" dirty="0"/>
              <a:t>EXPLORATION DES RELATIONS INTERDIVIDUELLES</a:t>
            </a:r>
          </a:p>
          <a:p>
            <a:endParaRPr lang="fr-FR" b="1" baseline="0" dirty="0"/>
          </a:p>
          <a:p>
            <a:r>
              <a:rPr lang="fr-FR" b="1" baseline="0" dirty="0"/>
              <a:t>EXPLORATIONS DES TRANSFORMATIONS DE L ACTIVITE et des SUJETS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489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EXPRIME </a:t>
            </a:r>
          </a:p>
          <a:p>
            <a:endParaRPr lang="fr-FR" b="1" baseline="0" dirty="0"/>
          </a:p>
          <a:p>
            <a:r>
              <a:rPr lang="fr-FR" b="1" baseline="0" dirty="0"/>
              <a:t>DES MARQUES D’ETONNEMENT</a:t>
            </a:r>
          </a:p>
          <a:p>
            <a:endParaRPr lang="fr-FR" b="1" baseline="0" dirty="0"/>
          </a:p>
          <a:p>
            <a:r>
              <a:rPr lang="fr-FR" b="1" baseline="0" dirty="0"/>
              <a:t>EN COURS DE PUBLICATION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451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0000"/>
                </a:solidFill>
              </a:rPr>
              <a:t>Découvre les dilemmes et tensions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3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53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Faire de l’activité</a:t>
            </a:r>
            <a:r>
              <a:rPr lang="fr-FR" baseline="0" dirty="0"/>
              <a:t> en tant que couplage acteur-environnement est un point d’entrée intéressant et un outil ressource pour comprendre et transformer</a:t>
            </a:r>
          </a:p>
          <a:p>
            <a:r>
              <a:rPr lang="fr-FR" baseline="0" dirty="0"/>
              <a:t>L’activité humaine (définie comme couplage structurel) conçue comme toujours en cours d’individuation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329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Enquêter</a:t>
            </a:r>
            <a:r>
              <a:rPr lang="fr-FR" baseline="0" dirty="0"/>
              <a:t> à propos du couplage tuteur </a:t>
            </a:r>
            <a:r>
              <a:rPr lang="fr-FR" baseline="0" dirty="0" err="1"/>
              <a:t>env</a:t>
            </a:r>
            <a:r>
              <a:rPr lang="fr-FR" baseline="0" dirty="0"/>
              <a:t>; ce qui s’accompagne d’une transformation de son propre couplage.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848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L’espace-temps</a:t>
            </a:r>
            <a:r>
              <a:rPr lang="fr-FR" baseline="0" dirty="0">
                <a:solidFill>
                  <a:srgbClr val="000000"/>
                </a:solidFill>
              </a:rPr>
              <a:t> de l’entretien = un ensemble de compossibles (</a:t>
            </a:r>
            <a:r>
              <a:rPr lang="fr-FR" baseline="0" dirty="0" err="1">
                <a:solidFill>
                  <a:srgbClr val="000000"/>
                </a:solidFill>
              </a:rPr>
              <a:t>simondon</a:t>
            </a:r>
            <a:r>
              <a:rPr lang="fr-FR" b="1" baseline="0" dirty="0">
                <a:solidFill>
                  <a:srgbClr val="000000"/>
                </a:solidFill>
              </a:rPr>
              <a:t>) compatibilité des relations </a:t>
            </a:r>
            <a:r>
              <a:rPr lang="fr-FR" baseline="0" dirty="0">
                <a:solidFill>
                  <a:srgbClr val="000000"/>
                </a:solidFill>
              </a:rPr>
              <a:t>entre les acteurs et la vidéo</a:t>
            </a:r>
            <a:endParaRPr lang="fr-FR" dirty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0000"/>
                </a:solidFill>
              </a:rPr>
              <a:t>Conditions pour l’émergence de configuration d’interactivités prometteuses en termes de transformations </a:t>
            </a:r>
            <a:r>
              <a:rPr lang="fr-FR" dirty="0" err="1">
                <a:solidFill>
                  <a:srgbClr val="000000"/>
                </a:solidFill>
              </a:rPr>
              <a:t>majorantes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Energie</a:t>
            </a:r>
            <a:r>
              <a:rPr lang="fr-FR" baseline="0" dirty="0">
                <a:solidFill>
                  <a:srgbClr val="000000"/>
                </a:solidFill>
              </a:rPr>
              <a:t> potentielle en tant qu’elle introduit une perturbation du couplage entre l’acteur et sa situation le conduisant à prendre en considération de nouveaux éléments de l’environnement. On parle alors de transformation du couplage</a:t>
            </a:r>
          </a:p>
          <a:p>
            <a:r>
              <a:rPr lang="fr-FR" baseline="0" dirty="0">
                <a:solidFill>
                  <a:srgbClr val="000000"/>
                </a:solidFill>
              </a:rPr>
              <a:t>Cet espace est normatif au sens où il suggère aux apprenants des actions jugées efficaces et attendues.</a:t>
            </a:r>
          </a:p>
          <a:p>
            <a:endParaRPr lang="fr-FR" baseline="0" dirty="0">
              <a:solidFill>
                <a:srgbClr val="000000"/>
              </a:solidFill>
            </a:endParaRPr>
          </a:p>
          <a:p>
            <a:r>
              <a:rPr lang="fr-FR" baseline="0" dirty="0">
                <a:solidFill>
                  <a:srgbClr val="000000"/>
                </a:solidFill>
              </a:rPr>
              <a:t>Des transformations qui se jouent à deux niveaux :Apprenant &amp; Tuteur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710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Pour lever ces obstacles, nous prenons alors une voie moyenne qui consiste . articuler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deux pôles, l’atteinte de l’un étant soumise à l’instrumentalisation de l’autre :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suspendre provisoirement des exigences de cohérence (appliquer sa préparation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de leçon) pour optimiser le confort (satisfaire les attentes imprévues des élèves) ;</a:t>
            </a: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diff.rer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 ou mieux cibler l’impact (des .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l.ves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imm.diatement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organis.s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 par la fiche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d’observation) afin d’assurer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coh.rence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 de sa propre conception (les .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l.ves</a:t>
            </a:r>
            <a:endParaRPr lang="fr-FR" sz="1200" kern="120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Arial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. la recherche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proc.dures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 efficaces).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180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logique de communication</a:t>
            </a:r>
          </a:p>
          <a:p>
            <a:r>
              <a:rPr lang="fr-FR" dirty="0"/>
              <a:t>Voire l’apprenti comme un sujet en interactivité avec le formateur</a:t>
            </a:r>
          </a:p>
          <a:p>
            <a:r>
              <a:rPr lang="fr-FR" dirty="0"/>
              <a:t>Ne pas considérer l’apprenti comme seulement l’objet </a:t>
            </a:r>
            <a:r>
              <a:rPr lang="fr-FR"/>
              <a:t>de l’activité du formateur.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42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existe </a:t>
            </a:r>
            <a:r>
              <a:rPr lang="fr-FR" dirty="0" err="1"/>
              <a:t>bcp</a:t>
            </a:r>
            <a:r>
              <a:rPr lang="fr-FR" dirty="0"/>
              <a:t> d’autres questions concernant notamment les rythmes</a:t>
            </a:r>
            <a:r>
              <a:rPr lang="fr-FR" baseline="0" dirty="0"/>
              <a:t> d’apprentissage</a:t>
            </a:r>
          </a:p>
          <a:p>
            <a:r>
              <a:rPr lang="fr-FR" baseline="0" dirty="0"/>
              <a:t>Une question importante: les rapports que les sujets humains entretiennent entre eux dans les situation éducatives</a:t>
            </a:r>
          </a:p>
          <a:p>
            <a:r>
              <a:rPr lang="fr-FR" sz="1200" b="1" kern="1200" dirty="0">
                <a:solidFill>
                  <a:schemeClr val="tx1"/>
                </a:solidFill>
                <a:effectLst/>
                <a:latin typeface="Times" charset="0"/>
                <a:ea typeface="ＭＳ Ｐゴシック" charset="0"/>
                <a:cs typeface="Arial" charset="0"/>
              </a:rPr>
              <a:t>L'AFEST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4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Arial" charset="0"/>
                <a:cs typeface="Arial" charset="0"/>
              </a:rPr>
              <a:t>Un processus d’apprentissage créé par la tension et la relation subjective construite par la personne alternante entre plusieurs mondes d’action (Zeitler, 2007)</a:t>
            </a:r>
          </a:p>
          <a:p>
            <a:r>
              <a:rPr lang="fr-FR" sz="12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Comment peut-on organiser les conditions de formation pour aider les apprentis à construire des liens de significations entre cours théoriques et travaux pratiques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93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48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</a:t>
            </a:r>
            <a:r>
              <a:rPr lang="fr-FR" baseline="0" dirty="0"/>
              <a:t> de contrat de </a:t>
            </a:r>
            <a:r>
              <a:rPr lang="fr-FR" baseline="0" dirty="0" err="1"/>
              <a:t>professionn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62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Mobiliser</a:t>
            </a:r>
            <a:r>
              <a:rPr lang="fr-FR" baseline="0" dirty="0"/>
              <a:t> les concepts scientifiques  - intelligibilité dans le champ professionnel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5A3F-8B65-4343-9BE9-D2E126335B5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14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r>
              <a:rPr lang="fr-FR" b="1" baseline="0" dirty="0"/>
              <a:t>Conception </a:t>
            </a:r>
          </a:p>
          <a:p>
            <a:r>
              <a:rPr lang="fr-FR" b="1" baseline="0" dirty="0"/>
              <a:t>un environnement de formation</a:t>
            </a:r>
          </a:p>
          <a:p>
            <a:r>
              <a:rPr lang="fr-FR" b="1" baseline="0" dirty="0"/>
              <a:t> </a:t>
            </a:r>
            <a:r>
              <a:rPr lang="fr-FR" baseline="0" dirty="0"/>
              <a:t>comprenant </a:t>
            </a:r>
            <a:r>
              <a:rPr lang="fr-FR" b="1" baseline="0" dirty="0"/>
              <a:t>4 temps</a:t>
            </a:r>
          </a:p>
          <a:p>
            <a:r>
              <a:rPr lang="fr-FR" baseline="0" dirty="0"/>
              <a:t>Un </a:t>
            </a:r>
            <a:r>
              <a:rPr lang="fr-FR" b="1" baseline="0" dirty="0"/>
              <a:t>atelier collaboratif </a:t>
            </a:r>
            <a:r>
              <a:rPr lang="fr-FR" baseline="0" dirty="0"/>
              <a:t>entre </a:t>
            </a:r>
            <a:r>
              <a:rPr lang="fr-FR" b="1" baseline="0" dirty="0"/>
              <a:t>chercheur et formateur</a:t>
            </a:r>
          </a:p>
          <a:p>
            <a:endParaRPr lang="fr-FR" b="1" baseline="0" dirty="0"/>
          </a:p>
          <a:p>
            <a:r>
              <a:rPr lang="fr-FR" b="1" baseline="0" dirty="0"/>
              <a:t> </a:t>
            </a:r>
            <a:r>
              <a:rPr lang="fr-FR" baseline="0" dirty="0"/>
              <a:t>où l’on travaille </a:t>
            </a:r>
            <a:r>
              <a:rPr lang="fr-FR" b="1" baseline="0" dirty="0"/>
              <a:t>les problématiques de formation</a:t>
            </a:r>
          </a:p>
          <a:p>
            <a:endParaRPr lang="fr-FR" b="1" baseline="0" dirty="0"/>
          </a:p>
          <a:p>
            <a:r>
              <a:rPr lang="fr-FR" b="1" baseline="0" dirty="0"/>
              <a:t>Alternance </a:t>
            </a:r>
            <a:r>
              <a:rPr lang="fr-FR" baseline="0" dirty="0"/>
              <a:t>entre institut et stage</a:t>
            </a:r>
          </a:p>
          <a:p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39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c’est à dire </a:t>
            </a:r>
            <a:r>
              <a:rPr lang="fr-FR" b="1" baseline="0" dirty="0"/>
              <a:t>les techniques, habitudes engagées dans la pratique de l’enseignant</a:t>
            </a:r>
          </a:p>
          <a:p>
            <a:r>
              <a:rPr lang="fr-FR" baseline="0" dirty="0"/>
              <a:t>Développer une activité réflexive; Acquérir des concepts de l’analyse du travail</a:t>
            </a:r>
          </a:p>
          <a:p>
            <a:r>
              <a:rPr lang="fr-FR" b="1" baseline="0" dirty="0"/>
              <a:t>Pouvoir d’analyse </a:t>
            </a:r>
            <a:r>
              <a:rPr lang="fr-FR" b="0" baseline="0" dirty="0"/>
              <a:t>par</a:t>
            </a:r>
            <a:r>
              <a:rPr lang="fr-FR" b="1" baseline="0" dirty="0"/>
              <a:t> l’acquisition de concepts et méthodes d’analyse du travail</a:t>
            </a:r>
            <a:endParaRPr lang="fr-FR" dirty="0"/>
          </a:p>
          <a:p>
            <a:r>
              <a:rPr lang="fr-FR" dirty="0"/>
              <a:t>La</a:t>
            </a:r>
            <a:r>
              <a:rPr lang="fr-FR" baseline="0" dirty="0"/>
              <a:t> culture peut être considérée comme un niveau de description de l’activité humaine.</a:t>
            </a:r>
          </a:p>
          <a:p>
            <a:r>
              <a:rPr lang="fr-FR" baseline="0" dirty="0"/>
              <a:t>Elle est conceptualisée comme une configuration d’éléments engagés dans les pratiques, c’est à dire des techniques et habitudes</a:t>
            </a:r>
          </a:p>
          <a:p>
            <a:r>
              <a:rPr lang="fr-FR" baseline="0" dirty="0"/>
              <a:t> qui sont constitutives à la fois du couplage des acteurs avec l’environnement, et d’une histoire partagée avec les membres d’un collectif</a:t>
            </a:r>
            <a:endParaRPr lang="fr-FR" dirty="0"/>
          </a:p>
          <a:p>
            <a:r>
              <a:rPr lang="fr-FR" dirty="0"/>
              <a:t>Gestes pro: action</a:t>
            </a:r>
            <a:r>
              <a:rPr lang="fr-FR" baseline="0" dirty="0"/>
              <a:t> langagières et corporelle et aux dimensions vécues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03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51720" y="2058541"/>
            <a:ext cx="5111750" cy="1082675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CDCD00"/>
                </a:solidFill>
              </a:defRPr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73016"/>
            <a:ext cx="5111750" cy="792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0"/>
          </p:nvPr>
        </p:nvSpPr>
        <p:spPr>
          <a:xfrm>
            <a:off x="251520" y="6309320"/>
            <a:ext cx="4040188" cy="35173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841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348880"/>
            <a:ext cx="6923087" cy="33123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0"/>
          </p:nvPr>
        </p:nvSpPr>
        <p:spPr>
          <a:xfrm>
            <a:off x="2555776" y="6381328"/>
            <a:ext cx="4040188" cy="35173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23087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184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23087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2060847"/>
            <a:ext cx="3960439" cy="37444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lnSpc>
                <a:spcPct val="130000"/>
              </a:lnSpc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2060848"/>
            <a:ext cx="4178225" cy="3744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lnSpc>
                <a:spcPct val="130000"/>
              </a:lnSpc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101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24782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4041775" cy="24782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8922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7015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784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315B-0F86-C741-B4AB-8272E3DF38C1}" type="datetimeFigureOut">
              <a:rPr lang="en-US"/>
              <a:pPr>
                <a:defRPr/>
              </a:pPr>
              <a:t>6/14/21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9CB9-C216-E040-8023-2D36E72D8B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7489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/>
              <a:t>Cliquez et modifiez le titre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3F26-9034-9749-939E-7A9F252DD208}" type="datetime1">
              <a:rPr kumimoji="0" lang="fr-FR" smtClean="0"/>
              <a:t>14/06/2021</a:t>
            </a:fld>
            <a:endParaRPr kumimoji="0" lang="fr-F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‹N°›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709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4275"/>
            <a:ext cx="91455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 userDrawn="1"/>
        </p:nvCxnSpPr>
        <p:spPr bwMode="auto">
          <a:xfrm flipH="1">
            <a:off x="0" y="6237288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DC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28" name="ZoneTexte 3"/>
          <p:cNvSpPr txBox="1">
            <a:spLocks noChangeArrowheads="1"/>
          </p:cNvSpPr>
          <p:nvPr userDrawn="1"/>
        </p:nvSpPr>
        <p:spPr bwMode="auto">
          <a:xfrm>
            <a:off x="8675688" y="5949950"/>
            <a:ext cx="4683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fld id="{9B14F538-76E4-7847-8F6B-D53EE9517942}" type="slidenum">
              <a:rPr lang="fr-FR" sz="1000" smtClean="0">
                <a:solidFill>
                  <a:srgbClr val="000000"/>
                </a:solidFill>
              </a:rPr>
              <a:pPr algn="r">
                <a:defRPr/>
              </a:pPr>
              <a:t>‹N°›</a:t>
            </a:fld>
            <a:endParaRPr lang="fr-FR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3" r:id="rId7"/>
    <p:sldLayoutId id="2147483794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SzPct val="90000"/>
        <a:buFont typeface="Arial" charset="0"/>
        <a:buAutoNum type="arabicPeriod"/>
        <a:defRPr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SzPct val="95000"/>
        <a:buFont typeface="Lucida Grande" charset="0"/>
        <a:buChar char="&gt;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257300" indent="-3429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§"/>
        <a:defRPr lang="fr-FR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re 1"/>
          <p:cNvSpPr>
            <a:spLocks noGrp="1"/>
          </p:cNvSpPr>
          <p:nvPr>
            <p:ph type="ctrTitle"/>
          </p:nvPr>
        </p:nvSpPr>
        <p:spPr bwMode="auto">
          <a:xfrm>
            <a:off x="1811509" y="2060848"/>
            <a:ext cx="6840760" cy="1800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  <a:ea typeface="ＭＳ Ｐゴシック" charset="0"/>
              </a:rPr>
              <a:t>Formation professionnelle des apprentis enseignants : apports de la vidéo et de l’analyse du travail</a:t>
            </a:r>
          </a:p>
        </p:txBody>
      </p:sp>
      <p:sp>
        <p:nvSpPr>
          <p:cNvPr id="614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051720" y="4064301"/>
            <a:ext cx="5761038" cy="792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600" dirty="0">
                <a:solidFill>
                  <a:srgbClr val="BFBFBF"/>
                </a:solidFill>
                <a:latin typeface="Arial" charset="0"/>
                <a:ea typeface="ＭＳ Ｐゴシック" charset="0"/>
              </a:rPr>
              <a:t>Jérôme Guérin</a:t>
            </a:r>
          </a:p>
          <a:p>
            <a:r>
              <a:rPr lang="fr-FR" sz="1600" dirty="0">
                <a:solidFill>
                  <a:srgbClr val="BFBFBF"/>
                </a:solidFill>
                <a:latin typeface="Arial" charset="0"/>
                <a:ea typeface="ＭＳ Ｐゴシック" charset="0"/>
              </a:rPr>
              <a:t>14 juin 2021</a:t>
            </a:r>
          </a:p>
          <a:p>
            <a:endParaRPr lang="fr-FR" sz="1600" dirty="0">
              <a:solidFill>
                <a:srgbClr val="BFBFBF"/>
              </a:solidFill>
              <a:latin typeface="Arial" charset="0"/>
              <a:ea typeface="ＭＳ Ｐゴシック" charset="0"/>
            </a:endParaRPr>
          </a:p>
          <a:p>
            <a:endParaRPr lang="fr-FR" sz="1600" dirty="0">
              <a:solidFill>
                <a:srgbClr val="BFBFB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250825" y="6308725"/>
            <a:ext cx="4040188" cy="352425"/>
          </a:xfrm>
        </p:spPr>
        <p:txBody>
          <a:bodyPr/>
          <a:lstStyle/>
          <a:p>
            <a:pPr>
              <a:defRPr/>
            </a:pPr>
            <a:r>
              <a:rPr lang="fr-FR" dirty="0"/>
              <a:t>J. Guérin – juin 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04664"/>
            <a:ext cx="2933948" cy="883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5182389"/>
              </p:ext>
            </p:extLst>
          </p:nvPr>
        </p:nvGraphicFramePr>
        <p:xfrm>
          <a:off x="1201136" y="1061546"/>
          <a:ext cx="7575376" cy="459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4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en arc 3"/>
          <p:cNvSpPr/>
          <p:nvPr/>
        </p:nvSpPr>
        <p:spPr>
          <a:xfrm>
            <a:off x="1950503" y="905354"/>
            <a:ext cx="1892857" cy="189305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7" name="Forme libre 6"/>
          <p:cNvSpPr/>
          <p:nvPr/>
        </p:nvSpPr>
        <p:spPr>
          <a:xfrm>
            <a:off x="2368416" y="1590587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Formation à l’analyse du travail</a:t>
            </a:r>
          </a:p>
        </p:txBody>
      </p:sp>
      <p:sp>
        <p:nvSpPr>
          <p:cNvPr id="10" name="Flèche en arc 9"/>
          <p:cNvSpPr/>
          <p:nvPr/>
        </p:nvSpPr>
        <p:spPr>
          <a:xfrm>
            <a:off x="1950503" y="3085047"/>
            <a:ext cx="1892857" cy="189305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CDCD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Forme libre 13"/>
          <p:cNvSpPr/>
          <p:nvPr/>
        </p:nvSpPr>
        <p:spPr>
          <a:xfrm>
            <a:off x="2368416" y="3655158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Entretien de remise en situation</a:t>
            </a:r>
          </a:p>
        </p:txBody>
      </p:sp>
      <p:sp>
        <p:nvSpPr>
          <p:cNvPr id="15" name="Arc plein 14"/>
          <p:cNvSpPr/>
          <p:nvPr/>
        </p:nvSpPr>
        <p:spPr>
          <a:xfrm>
            <a:off x="1559574" y="4298387"/>
            <a:ext cx="1626202" cy="1626989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7" name="Forme libre 16"/>
          <p:cNvSpPr/>
          <p:nvPr/>
        </p:nvSpPr>
        <p:spPr>
          <a:xfrm>
            <a:off x="1840433" y="4860127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Analyse de pratique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076056" y="63145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L’enseignant chevronné / Tuteur</a:t>
            </a: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5064491" y="956038"/>
            <a:ext cx="216024" cy="106246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31640" y="956038"/>
            <a:ext cx="2664296" cy="502002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orme 7"/>
          <p:cNvSpPr/>
          <p:nvPr/>
        </p:nvSpPr>
        <p:spPr>
          <a:xfrm>
            <a:off x="1403649" y="1988840"/>
            <a:ext cx="1892857" cy="189305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9" name="Forme libre 8"/>
          <p:cNvSpPr/>
          <p:nvPr/>
        </p:nvSpPr>
        <p:spPr>
          <a:xfrm>
            <a:off x="1835697" y="2636912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</a:rPr>
              <a:t>Captation vidéo par le stagiaire</a:t>
            </a:r>
          </a:p>
        </p:txBody>
      </p:sp>
      <p:pic>
        <p:nvPicPr>
          <p:cNvPr id="19" name="Espace réservé du contenu 9">
            <a:extLst>
              <a:ext uri="{FF2B5EF4-FFF2-40B4-BE49-F238E27FC236}">
                <a16:creationId xmlns:a16="http://schemas.microsoft.com/office/drawing/2014/main" id="{EB5D4A62-028B-764D-9661-5A992DE1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90" y="2118693"/>
            <a:ext cx="3826768" cy="24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9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apture d’écran 2017-06-05 à 16.31.44.png">
            <a:hlinkClick r:id="" action="ppaction://media"/>
            <a:extLst>
              <a:ext uri="{FF2B5EF4-FFF2-40B4-BE49-F238E27FC236}">
                <a16:creationId xmlns:a16="http://schemas.microsoft.com/office/drawing/2014/main" id="{D257D5FB-8E1E-C641-8775-60CD32790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3462500" cy="175851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en arc 3"/>
          <p:cNvSpPr/>
          <p:nvPr/>
        </p:nvSpPr>
        <p:spPr>
          <a:xfrm>
            <a:off x="726367" y="905354"/>
            <a:ext cx="1892857" cy="189305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7" name="Forme libre 6"/>
          <p:cNvSpPr/>
          <p:nvPr/>
        </p:nvSpPr>
        <p:spPr>
          <a:xfrm>
            <a:off x="1144280" y="1590587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Formation à l’analyse du travail</a:t>
            </a:r>
          </a:p>
        </p:txBody>
      </p:sp>
      <p:sp>
        <p:nvSpPr>
          <p:cNvPr id="10" name="Flèche en arc 9"/>
          <p:cNvSpPr/>
          <p:nvPr/>
        </p:nvSpPr>
        <p:spPr>
          <a:xfrm>
            <a:off x="726367" y="3085047"/>
            <a:ext cx="1892857" cy="189305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Forme libre 13"/>
          <p:cNvSpPr/>
          <p:nvPr/>
        </p:nvSpPr>
        <p:spPr>
          <a:xfrm>
            <a:off x="1144280" y="3655158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b="1" dirty="0">
                <a:solidFill>
                  <a:schemeClr val="tx1"/>
                </a:solidFill>
              </a:rPr>
              <a:t>Entretien de remise en situation</a:t>
            </a:r>
          </a:p>
        </p:txBody>
      </p:sp>
      <p:sp>
        <p:nvSpPr>
          <p:cNvPr id="15" name="Arc plein 14"/>
          <p:cNvSpPr/>
          <p:nvPr/>
        </p:nvSpPr>
        <p:spPr>
          <a:xfrm>
            <a:off x="335438" y="4298387"/>
            <a:ext cx="1626202" cy="1626989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7" name="Forme libre 16"/>
          <p:cNvSpPr/>
          <p:nvPr/>
        </p:nvSpPr>
        <p:spPr>
          <a:xfrm>
            <a:off x="616297" y="4860127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Analyse de pratique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12058" y="5287477"/>
            <a:ext cx="154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Le tuteur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44208" y="535625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L’apprenti-enseignant</a:t>
            </a: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 flipH="1">
            <a:off x="4194330" y="4403885"/>
            <a:ext cx="282857" cy="85024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cxnSpLocks/>
          </p:cNvCxnSpPr>
          <p:nvPr/>
        </p:nvCxnSpPr>
        <p:spPr>
          <a:xfrm>
            <a:off x="7415808" y="4273512"/>
            <a:ext cx="180528" cy="980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7504" y="956038"/>
            <a:ext cx="2664296" cy="502002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orme 7"/>
          <p:cNvSpPr/>
          <p:nvPr/>
        </p:nvSpPr>
        <p:spPr>
          <a:xfrm>
            <a:off x="179513" y="1988840"/>
            <a:ext cx="1892857" cy="189305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CDCD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9" name="Forme libre 8"/>
          <p:cNvSpPr/>
          <p:nvPr/>
        </p:nvSpPr>
        <p:spPr>
          <a:xfrm>
            <a:off x="611561" y="2636912"/>
            <a:ext cx="1056321" cy="528106"/>
          </a:xfrm>
          <a:custGeom>
            <a:avLst/>
            <a:gdLst>
              <a:gd name="connsiteX0" fmla="*/ 0 w 1056321"/>
              <a:gd name="connsiteY0" fmla="*/ 0 h 528106"/>
              <a:gd name="connsiteX1" fmla="*/ 1056321 w 1056321"/>
              <a:gd name="connsiteY1" fmla="*/ 0 h 528106"/>
              <a:gd name="connsiteX2" fmla="*/ 1056321 w 1056321"/>
              <a:gd name="connsiteY2" fmla="*/ 528106 h 528106"/>
              <a:gd name="connsiteX3" fmla="*/ 0 w 1056321"/>
              <a:gd name="connsiteY3" fmla="*/ 528106 h 528106"/>
              <a:gd name="connsiteX4" fmla="*/ 0 w 1056321"/>
              <a:gd name="connsiteY4" fmla="*/ 0 h 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321" h="528106">
                <a:moveTo>
                  <a:pt x="0" y="0"/>
                </a:moveTo>
                <a:lnTo>
                  <a:pt x="1056321" y="0"/>
                </a:lnTo>
                <a:lnTo>
                  <a:pt x="1056321" y="528106"/>
                </a:lnTo>
                <a:lnTo>
                  <a:pt x="0" y="5281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</a:rPr>
              <a:t>Captation vidéo par le stagiaire</a:t>
            </a:r>
          </a:p>
        </p:txBody>
      </p:sp>
      <p:sp>
        <p:nvSpPr>
          <p:cNvPr id="21" name="Rectangle avec flèche vers la droite 20">
            <a:extLst>
              <a:ext uri="{FF2B5EF4-FFF2-40B4-BE49-F238E27FC236}">
                <a16:creationId xmlns:a16="http://schemas.microsoft.com/office/drawing/2014/main" id="{46B667BF-5F87-D642-BDA0-48FB147CD257}"/>
              </a:ext>
            </a:extLst>
          </p:cNvPr>
          <p:cNvSpPr/>
          <p:nvPr/>
        </p:nvSpPr>
        <p:spPr>
          <a:xfrm>
            <a:off x="2618514" y="3316839"/>
            <a:ext cx="1943172" cy="1440160"/>
          </a:xfrm>
          <a:prstGeom prst="rightArrowCallou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Verbalisation du vécu relatif à l’action</a:t>
            </a:r>
            <a:r>
              <a:rPr lang="fr-FR" sz="1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2" name="Rectangle avec flèche vers la gauche 21">
            <a:extLst>
              <a:ext uri="{FF2B5EF4-FFF2-40B4-BE49-F238E27FC236}">
                <a16:creationId xmlns:a16="http://schemas.microsoft.com/office/drawing/2014/main" id="{39987E4B-74A6-AE4E-A8A1-77B22765AAAE}"/>
              </a:ext>
            </a:extLst>
          </p:cNvPr>
          <p:cNvSpPr/>
          <p:nvPr/>
        </p:nvSpPr>
        <p:spPr>
          <a:xfrm>
            <a:off x="7415808" y="3316839"/>
            <a:ext cx="1728192" cy="1512168"/>
          </a:xfrm>
          <a:prstGeom prst="leftArrowCallou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Question et relances centrées sur le comment </a:t>
            </a:r>
          </a:p>
        </p:txBody>
      </p:sp>
    </p:spTree>
    <p:extLst>
      <p:ext uri="{BB962C8B-B14F-4D97-AF65-F5344CB8AC3E}">
        <p14:creationId xmlns:p14="http://schemas.microsoft.com/office/powerpoint/2010/main" val="369724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1263008"/>
              </p:ext>
            </p:extLst>
          </p:nvPr>
        </p:nvGraphicFramePr>
        <p:xfrm>
          <a:off x="755576" y="836712"/>
          <a:ext cx="7575376" cy="4599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70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C8C8D0-C874-7D41-A707-C8278E9D8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9980BF-4384-7C46-B687-D719F2671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Savoirs mobilisés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09804"/>
              </p:ext>
            </p:extLst>
          </p:nvPr>
        </p:nvGraphicFramePr>
        <p:xfrm>
          <a:off x="1043608" y="1943100"/>
          <a:ext cx="749935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06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1700809"/>
            <a:ext cx="6480720" cy="1440408"/>
          </a:xfrm>
        </p:spPr>
        <p:txBody>
          <a:bodyPr/>
          <a:lstStyle/>
          <a:p>
            <a:r>
              <a:rPr lang="fr-FR" dirty="0"/>
              <a:t>Fondement épistémologique et scientifique de l’environnement de formation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73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Conception de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La formation = un travail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Une entrée « activité humaine »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Activité humaine = ce que fait, perçoit, pense,  la personne pour exécuter la tâche</a:t>
            </a:r>
            <a:endParaRPr lang="fr-FR" dirty="0"/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L’apprentissage = valorisation sociale de la transformation d’habitudes d’activité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Auteurs de référence :</a:t>
            </a:r>
          </a:p>
          <a:p>
            <a:pPr>
              <a:buFont typeface="Arial" charset="0"/>
              <a:buChar char="•"/>
            </a:pPr>
            <a:r>
              <a:rPr lang="fr-FR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Leplat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Theureau, James, Dewey 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C315B-0F86-C741-B4AB-8272E3DF38C1}" type="datetimeFigureOut">
              <a:rPr lang="en-US" smtClean="0"/>
              <a:pPr>
                <a:defRPr/>
              </a:pPr>
              <a:t>6/14/21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9CB9-C216-E040-8023-2D36E72D8B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249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03848" y="3068960"/>
            <a:ext cx="3600400" cy="115212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Activité humaine</a:t>
            </a:r>
          </a:p>
        </p:txBody>
      </p:sp>
      <p:sp>
        <p:nvSpPr>
          <p:cNvPr id="13" name="Ellipse 12"/>
          <p:cNvSpPr/>
          <p:nvPr/>
        </p:nvSpPr>
        <p:spPr>
          <a:xfrm>
            <a:off x="4283968" y="1484784"/>
            <a:ext cx="1512168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affectives</a:t>
            </a:r>
          </a:p>
        </p:txBody>
      </p:sp>
      <p:sp>
        <p:nvSpPr>
          <p:cNvPr id="15" name="Ellipse 14"/>
          <p:cNvSpPr/>
          <p:nvPr/>
        </p:nvSpPr>
        <p:spPr>
          <a:xfrm>
            <a:off x="5652120" y="4365104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motrices</a:t>
            </a:r>
          </a:p>
        </p:txBody>
      </p:sp>
      <p:sp>
        <p:nvSpPr>
          <p:cNvPr id="16" name="Ellipse 15"/>
          <p:cNvSpPr/>
          <p:nvPr/>
        </p:nvSpPr>
        <p:spPr>
          <a:xfrm>
            <a:off x="1115616" y="2780928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cognitives</a:t>
            </a:r>
          </a:p>
        </p:txBody>
      </p:sp>
      <p:sp>
        <p:nvSpPr>
          <p:cNvPr id="17" name="Ellipse 16"/>
          <p:cNvSpPr/>
          <p:nvPr/>
        </p:nvSpPr>
        <p:spPr>
          <a:xfrm>
            <a:off x="7236296" y="2780928"/>
            <a:ext cx="1656184" cy="1507728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sensorielles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857250"/>
          </a:xfrm>
        </p:spPr>
        <p:txBody>
          <a:bodyPr/>
          <a:lstStyle/>
          <a:p>
            <a:r>
              <a:rPr lang="fr-FR" dirty="0"/>
              <a:t>Concept organisateur : l’activité</a:t>
            </a:r>
          </a:p>
        </p:txBody>
      </p:sp>
      <p:sp>
        <p:nvSpPr>
          <p:cNvPr id="20" name="Ellipse 19"/>
          <p:cNvSpPr/>
          <p:nvPr/>
        </p:nvSpPr>
        <p:spPr>
          <a:xfrm>
            <a:off x="2555776" y="4365104"/>
            <a:ext cx="1656184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symboliques</a:t>
            </a:r>
          </a:p>
        </p:txBody>
      </p:sp>
    </p:spTree>
    <p:extLst>
      <p:ext uri="{BB962C8B-B14F-4D97-AF65-F5344CB8AC3E}">
        <p14:creationId xmlns:p14="http://schemas.microsoft.com/office/powerpoint/2010/main" val="14832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167844" y="3120430"/>
            <a:ext cx="3600400" cy="115212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Couplage acteur-environnement matériel et social</a:t>
            </a:r>
          </a:p>
        </p:txBody>
      </p:sp>
      <p:sp>
        <p:nvSpPr>
          <p:cNvPr id="13" name="Ellipse 12"/>
          <p:cNvSpPr/>
          <p:nvPr/>
        </p:nvSpPr>
        <p:spPr>
          <a:xfrm>
            <a:off x="4283968" y="1484784"/>
            <a:ext cx="1512168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affectives</a:t>
            </a:r>
          </a:p>
        </p:txBody>
      </p:sp>
      <p:sp>
        <p:nvSpPr>
          <p:cNvPr id="15" name="Ellipse 14"/>
          <p:cNvSpPr/>
          <p:nvPr/>
        </p:nvSpPr>
        <p:spPr>
          <a:xfrm>
            <a:off x="5652120" y="4365104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motrices</a:t>
            </a:r>
          </a:p>
        </p:txBody>
      </p:sp>
      <p:sp>
        <p:nvSpPr>
          <p:cNvPr id="16" name="Ellipse 15"/>
          <p:cNvSpPr/>
          <p:nvPr/>
        </p:nvSpPr>
        <p:spPr>
          <a:xfrm>
            <a:off x="1115616" y="2780928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cognitives</a:t>
            </a:r>
          </a:p>
        </p:txBody>
      </p:sp>
      <p:sp>
        <p:nvSpPr>
          <p:cNvPr id="17" name="Ellipse 16"/>
          <p:cNvSpPr/>
          <p:nvPr/>
        </p:nvSpPr>
        <p:spPr>
          <a:xfrm>
            <a:off x="7236296" y="2780928"/>
            <a:ext cx="1656184" cy="1507728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sensorielles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857250"/>
          </a:xfrm>
        </p:spPr>
        <p:txBody>
          <a:bodyPr/>
          <a:lstStyle/>
          <a:p>
            <a:r>
              <a:rPr lang="fr-FR" dirty="0"/>
              <a:t>Concept organisateur : l’activité</a:t>
            </a:r>
          </a:p>
        </p:txBody>
      </p:sp>
      <p:sp>
        <p:nvSpPr>
          <p:cNvPr id="20" name="Ellipse 19"/>
          <p:cNvSpPr/>
          <p:nvPr/>
        </p:nvSpPr>
        <p:spPr>
          <a:xfrm>
            <a:off x="2555776" y="4365104"/>
            <a:ext cx="1656184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symboliques</a:t>
            </a:r>
          </a:p>
        </p:txBody>
      </p:sp>
    </p:spTree>
    <p:extLst>
      <p:ext uri="{BB962C8B-B14F-4D97-AF65-F5344CB8AC3E}">
        <p14:creationId xmlns:p14="http://schemas.microsoft.com/office/powerpoint/2010/main" val="36181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4283968" y="1484784"/>
            <a:ext cx="1512168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affectives</a:t>
            </a:r>
          </a:p>
        </p:txBody>
      </p:sp>
      <p:sp>
        <p:nvSpPr>
          <p:cNvPr id="15" name="Ellipse 14"/>
          <p:cNvSpPr/>
          <p:nvPr/>
        </p:nvSpPr>
        <p:spPr>
          <a:xfrm>
            <a:off x="5652120" y="4365104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motrices</a:t>
            </a:r>
          </a:p>
        </p:txBody>
      </p:sp>
      <p:sp>
        <p:nvSpPr>
          <p:cNvPr id="16" name="Ellipse 15"/>
          <p:cNvSpPr/>
          <p:nvPr/>
        </p:nvSpPr>
        <p:spPr>
          <a:xfrm>
            <a:off x="1115616" y="2780928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cognitives</a:t>
            </a:r>
          </a:p>
        </p:txBody>
      </p:sp>
      <p:sp>
        <p:nvSpPr>
          <p:cNvPr id="17" name="Ellipse 16"/>
          <p:cNvSpPr/>
          <p:nvPr/>
        </p:nvSpPr>
        <p:spPr>
          <a:xfrm>
            <a:off x="7236296" y="2780928"/>
            <a:ext cx="1656184" cy="1507728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sensorielles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03848" y="3068960"/>
            <a:ext cx="3600400" cy="115212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Couplage constitué de composantes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857250"/>
          </a:xfrm>
        </p:spPr>
        <p:txBody>
          <a:bodyPr/>
          <a:lstStyle/>
          <a:p>
            <a:r>
              <a:rPr lang="fr-FR" dirty="0"/>
              <a:t>Concept organisateur : l’activité</a:t>
            </a:r>
          </a:p>
        </p:txBody>
      </p:sp>
      <p:sp>
        <p:nvSpPr>
          <p:cNvPr id="20" name="Ellipse 19"/>
          <p:cNvSpPr/>
          <p:nvPr/>
        </p:nvSpPr>
        <p:spPr>
          <a:xfrm>
            <a:off x="2555776" y="4365104"/>
            <a:ext cx="1656184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symboliques</a:t>
            </a:r>
          </a:p>
        </p:txBody>
      </p:sp>
    </p:spTree>
    <p:extLst>
      <p:ext uri="{BB962C8B-B14F-4D97-AF65-F5344CB8AC3E}">
        <p14:creationId xmlns:p14="http://schemas.microsoft.com/office/powerpoint/2010/main" val="3826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250888" y="1484785"/>
            <a:ext cx="8713600" cy="446449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Efficacité discutée du conseil pédagogique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Difficile pour les apprentis de mobiliser des acquis dans un autre contexte d’action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Relations théorique / pratique et science /action  dominantes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L’activité des formateurs est mal connue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L’appropriation des savoirs reste énigmatique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Une recherche dont l’utilité sociale est interrogée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Manque d’écho des recherches dans le monde professionnel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….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2555875" y="6381750"/>
            <a:ext cx="4040188" cy="350838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19" name="Titre 3"/>
          <p:cNvSpPr>
            <a:spLocks noGrp="1"/>
          </p:cNvSpPr>
          <p:nvPr>
            <p:ph type="title"/>
          </p:nvPr>
        </p:nvSpPr>
        <p:spPr bwMode="auto">
          <a:xfrm>
            <a:off x="395288" y="500342"/>
            <a:ext cx="8280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Arial" charset="0"/>
                <a:ea typeface="ＭＳ Ｐゴシック" charset="0"/>
              </a:rPr>
              <a:t>Éléments de </a:t>
            </a:r>
            <a:r>
              <a:rPr lang="fr-FR" b="1" dirty="0" err="1">
                <a:latin typeface="Arial" charset="0"/>
                <a:ea typeface="ＭＳ Ｐゴシック" charset="0"/>
              </a:rPr>
              <a:t>contextualistion</a:t>
            </a:r>
            <a:endParaRPr lang="fr-FR" b="1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4283968" y="1484784"/>
            <a:ext cx="1512168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affectives</a:t>
            </a:r>
          </a:p>
        </p:txBody>
      </p:sp>
      <p:sp>
        <p:nvSpPr>
          <p:cNvPr id="15" name="Ellipse 14"/>
          <p:cNvSpPr/>
          <p:nvPr/>
        </p:nvSpPr>
        <p:spPr>
          <a:xfrm>
            <a:off x="5652120" y="4365104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motrices</a:t>
            </a:r>
          </a:p>
        </p:txBody>
      </p:sp>
      <p:sp>
        <p:nvSpPr>
          <p:cNvPr id="16" name="Ellipse 15"/>
          <p:cNvSpPr/>
          <p:nvPr/>
        </p:nvSpPr>
        <p:spPr>
          <a:xfrm>
            <a:off x="1115616" y="2780928"/>
            <a:ext cx="1584176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cognitives</a:t>
            </a:r>
          </a:p>
        </p:txBody>
      </p:sp>
      <p:sp>
        <p:nvSpPr>
          <p:cNvPr id="17" name="Ellipse 16"/>
          <p:cNvSpPr/>
          <p:nvPr/>
        </p:nvSpPr>
        <p:spPr>
          <a:xfrm>
            <a:off x="7236296" y="2780928"/>
            <a:ext cx="1656184" cy="1507728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sensorielles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3203848" y="3140968"/>
            <a:ext cx="3600400" cy="1152128"/>
          </a:xfrm>
          <a:prstGeom prst="round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L’activité : une totalité</a:t>
            </a:r>
            <a:br>
              <a:rPr lang="fr-FR" dirty="0">
                <a:solidFill>
                  <a:srgbClr val="FFFF00"/>
                </a:solidFill>
              </a:rPr>
            </a:br>
            <a:r>
              <a:rPr lang="fr-FR" dirty="0">
                <a:solidFill>
                  <a:srgbClr val="FFFF00"/>
                </a:solidFill>
              </a:rPr>
              <a:t> dynamique située</a:t>
            </a:r>
          </a:p>
          <a:p>
            <a:pPr algn="ctr"/>
            <a:r>
              <a:rPr lang="fr-FR" sz="1200" dirty="0">
                <a:solidFill>
                  <a:srgbClr val="FFFF00"/>
                </a:solidFill>
              </a:rPr>
              <a:t>(</a:t>
            </a:r>
            <a:r>
              <a:rPr lang="fr-FR" sz="1200" dirty="0" err="1">
                <a:solidFill>
                  <a:srgbClr val="FFFF00"/>
                </a:solidFill>
              </a:rPr>
              <a:t>Linard</a:t>
            </a:r>
            <a:r>
              <a:rPr lang="fr-FR" sz="1200" dirty="0">
                <a:solidFill>
                  <a:srgbClr val="FFFF00"/>
                </a:solidFill>
              </a:rPr>
              <a:t>, 1989, 1992 ; Durand, 2008 ; </a:t>
            </a:r>
            <a:br>
              <a:rPr lang="fr-FR" sz="1200" dirty="0">
                <a:solidFill>
                  <a:srgbClr val="FFFF00"/>
                </a:solidFill>
              </a:rPr>
            </a:br>
            <a:r>
              <a:rPr lang="fr-FR" sz="1200" dirty="0">
                <a:solidFill>
                  <a:srgbClr val="FFFF00"/>
                </a:solidFill>
              </a:rPr>
              <a:t>Guérin, 2012)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692696"/>
            <a:ext cx="7498080" cy="857250"/>
          </a:xfrm>
        </p:spPr>
        <p:txBody>
          <a:bodyPr/>
          <a:lstStyle/>
          <a:p>
            <a:r>
              <a:rPr lang="fr-FR" dirty="0"/>
              <a:t>Concept organisateur : l’activité</a:t>
            </a:r>
          </a:p>
        </p:txBody>
      </p:sp>
      <p:sp>
        <p:nvSpPr>
          <p:cNvPr id="20" name="Ellipse 19"/>
          <p:cNvSpPr/>
          <p:nvPr/>
        </p:nvSpPr>
        <p:spPr>
          <a:xfrm>
            <a:off x="2555776" y="4365104"/>
            <a:ext cx="1656184" cy="1491630"/>
          </a:xfrm>
          <a:prstGeom prst="ellipse">
            <a:avLst/>
          </a:prstGeom>
          <a:solidFill>
            <a:srgbClr val="CDCD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symboliques</a:t>
            </a:r>
          </a:p>
        </p:txBody>
      </p:sp>
    </p:spTree>
    <p:extLst>
      <p:ext uri="{BB962C8B-B14F-4D97-AF65-F5344CB8AC3E}">
        <p14:creationId xmlns:p14="http://schemas.microsoft.com/office/powerpoint/2010/main" val="310834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3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339752" y="19168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 professionnelle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80112" y="1916833"/>
            <a:ext cx="118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Le chercheur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580112" y="2204864"/>
            <a:ext cx="504056" cy="792088"/>
          </a:xfrm>
          <a:prstGeom prst="straightConnector1">
            <a:avLst/>
          </a:prstGeom>
          <a:ln w="28575" cmpd="sng">
            <a:solidFill>
              <a:schemeClr val="bg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87824" y="2204864"/>
            <a:ext cx="576064" cy="7920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123728" y="40466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Entretien d’</a:t>
            </a:r>
            <a:r>
              <a:rPr lang="fr-FR" sz="2000" b="1" dirty="0" err="1"/>
              <a:t>autoconfrontation</a:t>
            </a:r>
            <a:r>
              <a:rPr lang="fr-FR" sz="2000" b="1" dirty="0"/>
              <a:t> simple (</a:t>
            </a:r>
            <a:r>
              <a:rPr lang="fr-FR" sz="2000" b="1" dirty="0" err="1"/>
              <a:t>Theureau</a:t>
            </a:r>
            <a:r>
              <a:rPr lang="fr-FR" sz="2000" b="1" dirty="0"/>
              <a:t>, 2010 ; Guérin, 2012)</a:t>
            </a:r>
          </a:p>
        </p:txBody>
      </p:sp>
      <p:pic>
        <p:nvPicPr>
          <p:cNvPr id="27" name="Image 26" descr="image1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86" y="2780928"/>
            <a:ext cx="2112235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avec flèche vers la droite 28"/>
          <p:cNvSpPr/>
          <p:nvPr/>
        </p:nvSpPr>
        <p:spPr>
          <a:xfrm>
            <a:off x="1555466" y="3356992"/>
            <a:ext cx="1879381" cy="1440160"/>
          </a:xfrm>
          <a:prstGeom prst="rightArrowCallou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Verbalisation du vécu relatif à l’action</a:t>
            </a:r>
            <a:r>
              <a:rPr lang="fr-FR" sz="14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0" name="Rectangle avec flèche vers la gauche 29"/>
          <p:cNvSpPr/>
          <p:nvPr/>
        </p:nvSpPr>
        <p:spPr>
          <a:xfrm>
            <a:off x="5757160" y="3320988"/>
            <a:ext cx="2016224" cy="1512168"/>
          </a:xfrm>
          <a:prstGeom prst="leftArrowCallou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Question et relances centrées sur le comment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67744" y="137270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20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Principes de documentation du vécu</a:t>
            </a:r>
          </a:p>
        </p:txBody>
      </p:sp>
    </p:spTree>
    <p:extLst>
      <p:ext uri="{BB962C8B-B14F-4D97-AF65-F5344CB8AC3E}">
        <p14:creationId xmlns:p14="http://schemas.microsoft.com/office/powerpoint/2010/main" val="409487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 txBox="1">
            <a:spLocks/>
          </p:cNvSpPr>
          <p:nvPr/>
        </p:nvSpPr>
        <p:spPr>
          <a:xfrm>
            <a:off x="8613648" y="5586412"/>
            <a:ext cx="457200" cy="357188"/>
          </a:xfrm>
          <a:prstGeom prst="rect">
            <a:avLst/>
          </a:prstGeom>
        </p:spPr>
        <p:txBody>
          <a:bodyPr anchor="b"/>
          <a:lstStyle>
            <a:lvl1pPr marL="0" algn="ctr" rtl="0" eaLnBrk="1" latinLnBrk="0" hangingPunct="1">
              <a:defRPr kumimoji="0" lang="fr-FR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66655870"/>
              </p:ext>
            </p:extLst>
          </p:nvPr>
        </p:nvGraphicFramePr>
        <p:xfrm>
          <a:off x="1619672" y="3933056"/>
          <a:ext cx="667400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799562628"/>
              </p:ext>
            </p:extLst>
          </p:nvPr>
        </p:nvGraphicFramePr>
        <p:xfrm>
          <a:off x="1619672" y="1124744"/>
          <a:ext cx="6696744" cy="311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663664" y="5229201"/>
            <a:ext cx="365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(</a:t>
            </a:r>
            <a:r>
              <a:rPr lang="fr-FR" sz="1200" dirty="0" err="1"/>
              <a:t>Theureau</a:t>
            </a:r>
            <a:r>
              <a:rPr lang="fr-FR" sz="1200" dirty="0"/>
              <a:t>, 2010 ; Guérin, </a:t>
            </a:r>
            <a:r>
              <a:rPr lang="fr-FR" sz="1200" dirty="0" err="1"/>
              <a:t>Méard</a:t>
            </a:r>
            <a:r>
              <a:rPr lang="fr-FR" sz="1200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355659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75162-A93E-0344-B897-13241CD27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Accomplissement de la situation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8EF143-D51D-8946-9FAA-E6DEB14E13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b="1" dirty="0"/>
              <a:t>Résultats de recherche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C755D5-0E18-A44C-9EEE-0CB5AE2BA1F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72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181532"/>
              </p:ext>
            </p:extLst>
          </p:nvPr>
        </p:nvGraphicFramePr>
        <p:xfrm>
          <a:off x="611560" y="1988840"/>
          <a:ext cx="7499350" cy="3312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ADF75A94-4396-F645-A163-8378143A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359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6372200" y="1052736"/>
            <a:ext cx="2016224" cy="11521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Se centre 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sur la conduite de l’entretien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444208" y="2708920"/>
            <a:ext cx="1944216" cy="11521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Focalise 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sur les séquences efficaces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444208" y="4293096"/>
            <a:ext cx="1944216" cy="11521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 Questionne 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les séquences énigmatiques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83568" y="1052736"/>
            <a:ext cx="2016224" cy="11521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S’étonne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83568" y="2708920"/>
            <a:ext cx="2016224" cy="11521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Conseille, suggère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505383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(Guérin, 2016 ; Guérin, </a:t>
            </a:r>
            <a:r>
              <a:rPr lang="fr-FR" sz="1200" dirty="0" err="1"/>
              <a:t>Archieri</a:t>
            </a:r>
            <a:r>
              <a:rPr lang="fr-FR" sz="1200" dirty="0"/>
              <a:t>, Watteau &amp; Zeitler, 2017)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683568" y="4293096"/>
            <a:ext cx="2016224" cy="11521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Justifie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91880" y="1124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Phase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31840" y="148478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Mise en place de l’interaction</a:t>
            </a:r>
          </a:p>
          <a:p>
            <a:pPr algn="ctr"/>
            <a:r>
              <a:rPr lang="fr-FR" sz="1600" dirty="0"/>
              <a:t>Centration sur l’échange</a:t>
            </a:r>
          </a:p>
          <a:p>
            <a:pPr algn="ctr"/>
            <a:r>
              <a:rPr lang="fr-FR" sz="1600" b="1" dirty="0"/>
              <a:t>Tuteur - stagiaire</a:t>
            </a:r>
          </a:p>
        </p:txBody>
      </p:sp>
      <p:pic>
        <p:nvPicPr>
          <p:cNvPr id="20" name="Capture d’écran 2017-06-05 à 16.31.44.png">
            <a:hlinkClick r:id="" action="ppaction://media"/>
            <a:extLst>
              <a:ext uri="{FF2B5EF4-FFF2-40B4-BE49-F238E27FC236}">
                <a16:creationId xmlns:a16="http://schemas.microsoft.com/office/drawing/2014/main" id="{1572329F-A1F8-5943-B184-22A86519F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69" y="2780928"/>
            <a:ext cx="2126743" cy="10801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36637E30-7741-0B49-8FE7-E7A38AAD670B}"/>
              </a:ext>
            </a:extLst>
          </p:cNvPr>
          <p:cNvSpPr/>
          <p:nvPr/>
        </p:nvSpPr>
        <p:spPr>
          <a:xfrm>
            <a:off x="2483768" y="692696"/>
            <a:ext cx="720080" cy="4968552"/>
          </a:xfrm>
          <a:prstGeom prst="rightBrace">
            <a:avLst>
              <a:gd name="adj1" fmla="val 8333"/>
              <a:gd name="adj2" fmla="val 50925"/>
            </a:avLst>
          </a:prstGeom>
          <a:noFill/>
          <a:ln w="57150" cmpd="sng">
            <a:solidFill>
              <a:srgbClr val="CDC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CEC51AFA-7E2D-BD47-A1F2-AAFFB671FEB3}"/>
              </a:ext>
            </a:extLst>
          </p:cNvPr>
          <p:cNvSpPr/>
          <p:nvPr/>
        </p:nvSpPr>
        <p:spPr>
          <a:xfrm flipH="1">
            <a:off x="5796136" y="692696"/>
            <a:ext cx="792088" cy="4968552"/>
          </a:xfrm>
          <a:prstGeom prst="rightBrace">
            <a:avLst>
              <a:gd name="adj1" fmla="val 8333"/>
              <a:gd name="adj2" fmla="val 51942"/>
            </a:avLst>
          </a:prstGeom>
          <a:noFill/>
          <a:ln w="57150" cmpd="sng">
            <a:solidFill>
              <a:srgbClr val="CDC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5725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5" grpId="0"/>
      <p:bldP spid="18" grpId="0" animBg="1"/>
      <p:bldP spid="3" grpId="0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CFC68A-B0C1-8347-B214-8CE6A077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9FEF58-2690-D647-BFC8-EFEB11430930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85344-4D5D-DF49-8D65-102D9D43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F13360-909C-F448-8E0F-404F8066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9CB9-C216-E040-8023-2D36E72D8B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BDD8867-5952-7F48-913B-A5F841BBDD1F}"/>
              </a:ext>
            </a:extLst>
          </p:cNvPr>
          <p:cNvSpPr/>
          <p:nvPr/>
        </p:nvSpPr>
        <p:spPr>
          <a:xfrm>
            <a:off x="6372200" y="836712"/>
            <a:ext cx="2160240" cy="11521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Enquête à propos de la dimension corporelle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7989B9BF-3C2A-5B4D-AD86-1E9A8CFCBED8}"/>
              </a:ext>
            </a:extLst>
          </p:cNvPr>
          <p:cNvSpPr/>
          <p:nvPr/>
        </p:nvSpPr>
        <p:spPr>
          <a:xfrm>
            <a:off x="6372200" y="4365104"/>
            <a:ext cx="2160240" cy="115212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Surpris par des contradictions / normes du métier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9537FA33-1F7C-3C4A-8B3F-96AE5C1967B2}"/>
              </a:ext>
            </a:extLst>
          </p:cNvPr>
          <p:cNvSpPr/>
          <p:nvPr/>
        </p:nvSpPr>
        <p:spPr>
          <a:xfrm>
            <a:off x="539552" y="836712"/>
            <a:ext cx="2160240" cy="11521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Prend conscience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D5CF17C8-E831-644E-83CE-DCAE22F7201D}"/>
              </a:ext>
            </a:extLst>
          </p:cNvPr>
          <p:cNvSpPr/>
          <p:nvPr/>
        </p:nvSpPr>
        <p:spPr>
          <a:xfrm>
            <a:off x="539552" y="2708920"/>
            <a:ext cx="2160240" cy="11521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Explicite et souligne les éléments significatifs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2DBC05F2-7757-CD4C-A3A1-EC650F476639}"/>
              </a:ext>
            </a:extLst>
          </p:cNvPr>
          <p:cNvSpPr/>
          <p:nvPr/>
        </p:nvSpPr>
        <p:spPr>
          <a:xfrm>
            <a:off x="539552" y="4653137"/>
            <a:ext cx="2160240" cy="92215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Diffère les conseils</a:t>
            </a:r>
          </a:p>
        </p:txBody>
      </p: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90909BFB-DC5C-4B41-8ED8-98568C8EAAA4}"/>
              </a:ext>
            </a:extLst>
          </p:cNvPr>
          <p:cNvSpPr/>
          <p:nvPr/>
        </p:nvSpPr>
        <p:spPr>
          <a:xfrm>
            <a:off x="2555776" y="764704"/>
            <a:ext cx="720080" cy="4968552"/>
          </a:xfrm>
          <a:prstGeom prst="rightBrace">
            <a:avLst>
              <a:gd name="adj1" fmla="val 8333"/>
              <a:gd name="adj2" fmla="val 50925"/>
            </a:avLst>
          </a:prstGeom>
          <a:noFill/>
          <a:ln w="57150" cmpd="sng">
            <a:solidFill>
              <a:srgbClr val="CDC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9C5E4812-E31A-C049-B6C9-16EE3180E307}"/>
              </a:ext>
            </a:extLst>
          </p:cNvPr>
          <p:cNvSpPr/>
          <p:nvPr/>
        </p:nvSpPr>
        <p:spPr>
          <a:xfrm flipH="1">
            <a:off x="5724128" y="764704"/>
            <a:ext cx="792088" cy="4968552"/>
          </a:xfrm>
          <a:prstGeom prst="rightBrace">
            <a:avLst>
              <a:gd name="adj1" fmla="val 8333"/>
              <a:gd name="adj2" fmla="val 51942"/>
            </a:avLst>
          </a:prstGeom>
          <a:noFill/>
          <a:ln w="57150" cmpd="sng">
            <a:solidFill>
              <a:srgbClr val="CDCD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36333A-93F4-0D45-84F9-4FE0EF7F4B00}"/>
              </a:ext>
            </a:extLst>
          </p:cNvPr>
          <p:cNvSpPr txBox="1"/>
          <p:nvPr/>
        </p:nvSpPr>
        <p:spPr>
          <a:xfrm>
            <a:off x="3491880" y="119675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Phase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C8532-4FBF-AC4A-81AB-5E319E05B1A6}"/>
              </a:ext>
            </a:extLst>
          </p:cNvPr>
          <p:cNvSpPr/>
          <p:nvPr/>
        </p:nvSpPr>
        <p:spPr>
          <a:xfrm>
            <a:off x="2987824" y="512584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(Guérin, 2016 ;</a:t>
            </a:r>
          </a:p>
          <a:p>
            <a:pPr algn="ctr"/>
            <a:r>
              <a:rPr lang="fr-FR" sz="1200" dirty="0"/>
              <a:t> </a:t>
            </a:r>
            <a:r>
              <a:rPr lang="fr-FR" sz="1200" dirty="0" err="1"/>
              <a:t>Offenstein</a:t>
            </a:r>
            <a:r>
              <a:rPr lang="fr-FR" sz="1200" dirty="0"/>
              <a:t>, Guérin et al, 2018)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2F95EC1-C591-B24F-8AB0-7254D8163D60}"/>
              </a:ext>
            </a:extLst>
          </p:cNvPr>
          <p:cNvSpPr txBox="1"/>
          <p:nvPr/>
        </p:nvSpPr>
        <p:spPr>
          <a:xfrm>
            <a:off x="3059832" y="155679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Appropriation et transformation</a:t>
            </a:r>
          </a:p>
          <a:p>
            <a:pPr algn="ctr"/>
            <a:r>
              <a:rPr lang="fr-FR" sz="1600" dirty="0"/>
              <a:t>Centration sur les gestes de métier</a:t>
            </a:r>
          </a:p>
          <a:p>
            <a:pPr algn="ctr"/>
            <a:r>
              <a:rPr lang="fr-FR" sz="1600" b="1" dirty="0"/>
              <a:t>Tuteur - étudiants</a:t>
            </a:r>
          </a:p>
        </p:txBody>
      </p:sp>
      <p:pic>
        <p:nvPicPr>
          <p:cNvPr id="19" name="Capture d’écran 2017-06-05 à 16.31.44.png">
            <a:hlinkClick r:id="" action="ppaction://media"/>
            <a:extLst>
              <a:ext uri="{FF2B5EF4-FFF2-40B4-BE49-F238E27FC236}">
                <a16:creationId xmlns:a16="http://schemas.microsoft.com/office/drawing/2014/main" id="{BFF36209-1615-0B41-A807-3AB532A59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157" y="2786281"/>
            <a:ext cx="2126743" cy="10801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97E6700B-81FD-DF44-9399-8405D5D70C5C}"/>
              </a:ext>
            </a:extLst>
          </p:cNvPr>
          <p:cNvSpPr/>
          <p:nvPr/>
        </p:nvSpPr>
        <p:spPr>
          <a:xfrm>
            <a:off x="6435207" y="2708920"/>
            <a:ext cx="2160240" cy="1152128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</a:rPr>
              <a:t>Découvre les dilemmes et tensions</a:t>
            </a:r>
          </a:p>
        </p:txBody>
      </p:sp>
    </p:spTree>
    <p:extLst>
      <p:ext uri="{BB962C8B-B14F-4D97-AF65-F5344CB8AC3E}">
        <p14:creationId xmlns:p14="http://schemas.microsoft.com/office/powerpoint/2010/main" val="885126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60A56-6E93-124C-8C4F-CA92BCBEF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720" y="2058541"/>
            <a:ext cx="5616624" cy="1514475"/>
          </a:xfrm>
        </p:spPr>
        <p:txBody>
          <a:bodyPr/>
          <a:lstStyle/>
          <a:p>
            <a:r>
              <a:rPr lang="fr-FR" dirty="0"/>
              <a:t>Qu’en retenir pour la formation  ?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52F703-9E3B-A140-8567-ED89F3D27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DBFF62-52C7-844B-8EAB-23F3A8B682A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24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192396465"/>
              </p:ext>
            </p:extLst>
          </p:nvPr>
        </p:nvGraphicFramePr>
        <p:xfrm>
          <a:off x="1331640" y="1124745"/>
          <a:ext cx="7523884" cy="438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5124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65714297"/>
              </p:ext>
            </p:extLst>
          </p:nvPr>
        </p:nvGraphicFramePr>
        <p:xfrm>
          <a:off x="1331640" y="1124745"/>
          <a:ext cx="7523884" cy="438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89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288" y="1340768"/>
            <a:ext cx="8209160" cy="417648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kern="1200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A quelles conditions le travail peut être une ressource pour la formation et modifier les pratiques pédagogiques des formateurs et des tuteurs ? </a:t>
            </a:r>
          </a:p>
          <a:p>
            <a:pPr marL="0" indent="0">
              <a:buNone/>
              <a:defRPr/>
            </a:pPr>
            <a:r>
              <a:rPr lang="fr-FR" kern="1200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Quel travail (objet) peut-on mobiliser en et pour la formation ?</a:t>
            </a:r>
            <a:r>
              <a:rPr lang="fr-FR" dirty="0">
                <a:latin typeface="+mj-lt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kern="1200" dirty="0">
                <a:solidFill>
                  <a:schemeClr val="tx1"/>
                </a:solidFill>
                <a:latin typeface="+mj-lt"/>
                <a:ea typeface="ＭＳ Ｐゴシック" charset="0"/>
                <a:cs typeface="Arial" charset="0"/>
              </a:rPr>
              <a:t>Comment peut-on faire du travail une ressource à l’université pour professionnaliser les apprentis 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2555875" y="6381750"/>
            <a:ext cx="4040188" cy="350838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67" name="Titre 3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6923087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Arial" charset="0"/>
                <a:ea typeface="ＭＳ Ｐゴシック" charset="0"/>
              </a:rPr>
              <a:t>Questions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83815793"/>
              </p:ext>
            </p:extLst>
          </p:nvPr>
        </p:nvGraphicFramePr>
        <p:xfrm>
          <a:off x="827584" y="836712"/>
          <a:ext cx="7956376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61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72A97-E970-FB46-BD81-C3D80D4E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30287"/>
          </a:xfrm>
        </p:spPr>
        <p:txBody>
          <a:bodyPr/>
          <a:lstStyle/>
          <a:p>
            <a:r>
              <a:rPr lang="fr-FR" b="1" dirty="0"/>
              <a:t>Conception d’artefacts pour instrumenter les apprentissages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555870-E0FE-8540-BEBE-61B634E3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28" y="1484784"/>
            <a:ext cx="8577672" cy="43924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</a:rPr>
              <a:t>Grille d’analyse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1"/>
                </a:solidFill>
              </a:rPr>
              <a:t>Décrire, problématiser, interpréter, aider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FF0000"/>
                </a:solidFill>
              </a:rPr>
              <a:t>Incidences sur le développement prof : nouvelles perceptions et interprétations de l’action des élèves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</a:rPr>
              <a:t>OPTAD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1"/>
                </a:solidFill>
              </a:rPr>
              <a:t>Ordre, Participation, Travail, Apprentissage, Développement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FF0000"/>
                </a:solidFill>
              </a:rPr>
              <a:t>Incidences sur le développement prof : prise de conscience du peu de temps consacré à l’apprentissage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</a:rPr>
              <a:t>Boussole pédagogique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tx1"/>
                </a:solidFill>
              </a:rPr>
              <a:t>3 polarités (confort/inconfort – cohérence/incohérence – impact attendu/impact non attendu)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FF0000"/>
                </a:solidFill>
              </a:rPr>
              <a:t>Incidences sur le développement prof : se préparer pour le cours versus préparer le cours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308519-F178-B840-BAFA-9F5610EF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71DF-DB49-B34A-9A93-391C96DB7B85}" type="datetime1">
              <a:rPr lang="en-US" smtClean="0"/>
              <a:t>6/14/21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EFEEE7-850E-7149-AA2E-815CB69F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16C1A9-F40A-C244-B16F-027A1291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9CB9-C216-E040-8023-2D36E72D8B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23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026279"/>
              </p:ext>
            </p:extLst>
          </p:nvPr>
        </p:nvGraphicFramePr>
        <p:xfrm>
          <a:off x="107504" y="1124744"/>
          <a:ext cx="89647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Démarche itérative et développementale</a:t>
            </a:r>
            <a:br>
              <a:rPr lang="fr-FR" b="1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85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39248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La vidéoformation un artefact parmi d’autres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Le rôle déterminant de l’interactivité dans la formation pour saisir des possibilités d’apprentissage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La formation par la recherche des tuteurs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La pensée réflexive, un processus parmi d’autres pour apprendre le métier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…</a:t>
            </a:r>
          </a:p>
          <a:p>
            <a:pPr>
              <a:buFont typeface="Arial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Éléments de conclusion</a:t>
            </a:r>
          </a:p>
        </p:txBody>
      </p:sp>
    </p:spTree>
    <p:extLst>
      <p:ext uri="{BB962C8B-B14F-4D97-AF65-F5344CB8AC3E}">
        <p14:creationId xmlns:p14="http://schemas.microsoft.com/office/powerpoint/2010/main" val="21547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ce réservé du contenu 1"/>
          <p:cNvSpPr>
            <a:spLocks noGrp="1"/>
          </p:cNvSpPr>
          <p:nvPr>
            <p:ph idx="1"/>
          </p:nvPr>
        </p:nvSpPr>
        <p:spPr bwMode="auto">
          <a:xfrm>
            <a:off x="277796" y="1772816"/>
            <a:ext cx="8686691" cy="40324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Quels savoirs professionnels doit-on transmettre ?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Comment peut-on organiser les conditions de formation pour aider les apprentis à transformer leur activité en classe ?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Comment est-il possible de créer des liens entre des modes de transmission différents et complémentaires ?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Comment le tuteur peut-il concilier les objectifs de performance et d’apprentissage ?</a:t>
            </a:r>
          </a:p>
          <a:p>
            <a:pPr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Etc.</a:t>
            </a:r>
          </a:p>
          <a:p>
            <a:pPr>
              <a:buFont typeface="Arial" charset="0"/>
              <a:buChar char="•"/>
            </a:pPr>
            <a:endParaRPr lang="fr-FR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2555875" y="6381750"/>
            <a:ext cx="4040188" cy="350838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43" name="Titre 3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90010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latin typeface="Arial" charset="0"/>
                <a:ea typeface="ＭＳ Ｐゴシック" charset="0"/>
              </a:rPr>
              <a:t>Questions vives relatives à la transmission de savoirs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ctrTitle"/>
          </p:nvPr>
        </p:nvSpPr>
        <p:spPr bwMode="auto">
          <a:xfrm>
            <a:off x="2051050" y="2058988"/>
            <a:ext cx="5111750" cy="1082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  <a:ea typeface="ＭＳ Ｐゴシック" charset="0"/>
              </a:rPr>
              <a:t>Dispositif de formation</a:t>
            </a:r>
            <a:br>
              <a:rPr lang="fr-FR" dirty="0">
                <a:latin typeface="Arial" charset="0"/>
                <a:ea typeface="ＭＳ Ｐゴシック" charset="0"/>
              </a:rPr>
            </a:br>
            <a:r>
              <a:rPr lang="fr-FR" dirty="0">
                <a:latin typeface="Arial" charset="0"/>
                <a:ea typeface="ＭＳ Ｐゴシック" charset="0"/>
              </a:rPr>
              <a:t> par alternance</a:t>
            </a:r>
          </a:p>
        </p:txBody>
      </p:sp>
      <p:sp>
        <p:nvSpPr>
          <p:cNvPr id="2253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051050" y="3573463"/>
            <a:ext cx="5111750" cy="7921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BFBFBF"/>
                </a:solidFill>
                <a:latin typeface="Arial" charset="0"/>
                <a:ea typeface="ＭＳ Ｐゴシック" charset="0"/>
              </a:rPr>
              <a:t>Le cas des apprentis enseignants en établissement scolaire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250825" y="6308725"/>
            <a:ext cx="4040188" cy="3524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53650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Comment peut-on favoriser le développement des compétences et des connaissances en situation de travail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Quelles tâches doit-on proposer aux apprentis en établissement scolaire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Quelle doit être la progressivité des tâches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Quelles formes d’accompagnement peuvent proposer les tuteurs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</a:rPr>
              <a:t>Etc.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Questions initiales</a:t>
            </a:r>
          </a:p>
        </p:txBody>
      </p:sp>
    </p:spTree>
    <p:extLst>
      <p:ext uri="{BB962C8B-B14F-4D97-AF65-F5344CB8AC3E}">
        <p14:creationId xmlns:p14="http://schemas.microsoft.com/office/powerpoint/2010/main" val="22998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Conséquences pour la formation par alternance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Remise en cause radicale de la conception </a:t>
            </a:r>
            <a:r>
              <a:rPr lang="fr-FR" dirty="0" err="1">
                <a:solidFill>
                  <a:schemeClr val="tx1"/>
                </a:solidFill>
                <a:latin typeface="Arial" charset="0"/>
                <a:cs typeface="Arial" charset="0"/>
              </a:rPr>
              <a:t>applicationniste</a:t>
            </a: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 de l’alternance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Lien entre les deux mondes à construire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Réflexion sur la conception des environnements de formation à l’université et au travail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Formation de formateurs/tuteurs</a:t>
            </a:r>
          </a:p>
          <a:p>
            <a:pPr>
              <a:buFont typeface="Arial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Mobilisation de l’expérience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C315B-0F86-C741-B4AB-8272E3DF38C1}" type="datetimeFigureOut">
              <a:rPr lang="en-US" smtClean="0"/>
              <a:pPr>
                <a:defRPr/>
              </a:pPr>
              <a:t>6/14/21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9CB9-C216-E040-8023-2D36E72D8B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409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 bwMode="auto">
          <a:xfrm>
            <a:off x="2051050" y="2058988"/>
            <a:ext cx="6049963" cy="10826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Un dispositif de formation inédit</a:t>
            </a:r>
          </a:p>
        </p:txBody>
      </p:sp>
      <p:sp>
        <p:nvSpPr>
          <p:cNvPr id="1536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051050" y="3573462"/>
            <a:ext cx="5833318" cy="10796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b="1" dirty="0">
                <a:solidFill>
                  <a:srgbClr val="BFBFBF"/>
                </a:solidFill>
                <a:latin typeface="Arial" charset="0"/>
                <a:ea typeface="ＭＳ Ｐゴシック" charset="0"/>
              </a:rPr>
              <a:t>Mobiliser les outils de l’analyse du travail pour faire de l’activité de l’enseignant expérimenté un objet de formation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>
          <a:xfrm>
            <a:off x="250825" y="6308725"/>
            <a:ext cx="4040188" cy="3524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6813560"/>
              </p:ext>
            </p:extLst>
          </p:nvPr>
        </p:nvGraphicFramePr>
        <p:xfrm>
          <a:off x="251520" y="1115646"/>
          <a:ext cx="7721352" cy="461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6588224" y="1556792"/>
            <a:ext cx="2088232" cy="108012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À l’université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588224" y="4581128"/>
            <a:ext cx="2088232" cy="108012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À l’université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588224" y="2852936"/>
            <a:ext cx="2088232" cy="1512168"/>
          </a:xfrm>
          <a:prstGeom prst="roundRect">
            <a:avLst/>
          </a:prstGeom>
          <a:solidFill>
            <a:srgbClr val="CDCD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En stage</a:t>
            </a:r>
          </a:p>
        </p:txBody>
      </p:sp>
    </p:spTree>
    <p:extLst>
      <p:ext uri="{BB962C8B-B14F-4D97-AF65-F5344CB8AC3E}">
        <p14:creationId xmlns:p14="http://schemas.microsoft.com/office/powerpoint/2010/main" val="12036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28515</TotalTime>
  <Words>2125</Words>
  <Application>Microsoft Macintosh PowerPoint</Application>
  <PresentationFormat>Affichage à l'écran (4:3)</PresentationFormat>
  <Paragraphs>393</Paragraphs>
  <Slides>33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Lucida Grande</vt:lpstr>
      <vt:lpstr>Times</vt:lpstr>
      <vt:lpstr>Wingdings</vt:lpstr>
      <vt:lpstr>Custom Design</vt:lpstr>
      <vt:lpstr>Formation professionnelle des apprentis enseignants : apports de la vidéo et de l’analyse du travail</vt:lpstr>
      <vt:lpstr>Éléments de contextualistion</vt:lpstr>
      <vt:lpstr>Questions</vt:lpstr>
      <vt:lpstr>Questions vives relatives à la transmission de savoirs</vt:lpstr>
      <vt:lpstr>Dispositif de formation  par alternance</vt:lpstr>
      <vt:lpstr>Questions initiales</vt:lpstr>
      <vt:lpstr>Conséquences pour la formation par alternance</vt:lpstr>
      <vt:lpstr>Un dispositif de formation inédit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Savoirs mobilisés</vt:lpstr>
      <vt:lpstr>Fondement épistémologique et scientifique de l’environnement de formation</vt:lpstr>
      <vt:lpstr>Conception de la formation</vt:lpstr>
      <vt:lpstr>Concept organisateur : l’activité</vt:lpstr>
      <vt:lpstr>Concept organisateur : l’activité</vt:lpstr>
      <vt:lpstr>Concept organisateur : l’activité</vt:lpstr>
      <vt:lpstr>Concept organisateur : l’activité</vt:lpstr>
      <vt:lpstr>Présentation PowerPoint</vt:lpstr>
      <vt:lpstr>Présentation PowerPoint</vt:lpstr>
      <vt:lpstr>Accomplissement de la situation</vt:lpstr>
      <vt:lpstr>Présentation PowerPoint</vt:lpstr>
      <vt:lpstr>Présentation PowerPoint</vt:lpstr>
      <vt:lpstr>Présentation PowerPoint</vt:lpstr>
      <vt:lpstr>Qu’en retenir pour la formation  ? </vt:lpstr>
      <vt:lpstr>Présentation PowerPoint</vt:lpstr>
      <vt:lpstr>Présentation PowerPoint</vt:lpstr>
      <vt:lpstr>Présentation PowerPoint</vt:lpstr>
      <vt:lpstr>Conception d’artefacts pour instrumenter les apprentissages</vt:lpstr>
      <vt:lpstr>Démarche itérative et développementale </vt:lpstr>
      <vt:lpstr>Éléments de conclusion</vt:lpstr>
    </vt:vector>
  </TitlesOfParts>
  <Company>elle&amp;lui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METTRE LE TITRE  SUR 1 OU 2 LIGNES</dc:title>
  <dc:creator>Yannick Guychard</dc:creator>
  <cp:lastModifiedBy>Microsoft Office User</cp:lastModifiedBy>
  <cp:revision>183</cp:revision>
  <cp:lastPrinted>2016-04-27T08:16:39Z</cp:lastPrinted>
  <dcterms:created xsi:type="dcterms:W3CDTF">2008-10-02T16:56:44Z</dcterms:created>
  <dcterms:modified xsi:type="dcterms:W3CDTF">2021-06-14T06:18:34Z</dcterms:modified>
</cp:coreProperties>
</file>